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37" r:id="rId3"/>
    <p:sldId id="261" r:id="rId4"/>
    <p:sldId id="262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328" r:id="rId13"/>
    <p:sldId id="264" r:id="rId14"/>
    <p:sldId id="265" r:id="rId15"/>
    <p:sldId id="305" r:id="rId16"/>
    <p:sldId id="306" r:id="rId17"/>
    <p:sldId id="307" r:id="rId18"/>
    <p:sldId id="308" r:id="rId19"/>
    <p:sldId id="309" r:id="rId20"/>
    <p:sldId id="310" r:id="rId21"/>
    <p:sldId id="338" r:id="rId22"/>
    <p:sldId id="263" r:id="rId23"/>
    <p:sldId id="321" r:id="rId24"/>
    <p:sldId id="335" r:id="rId25"/>
    <p:sldId id="322" r:id="rId26"/>
    <p:sldId id="323" r:id="rId27"/>
    <p:sldId id="324" r:id="rId28"/>
    <p:sldId id="266" r:id="rId29"/>
    <p:sldId id="330" r:id="rId30"/>
    <p:sldId id="329" r:id="rId31"/>
    <p:sldId id="331" r:id="rId32"/>
    <p:sldId id="332" r:id="rId33"/>
    <p:sldId id="334" r:id="rId34"/>
    <p:sldId id="333" r:id="rId35"/>
    <p:sldId id="339" r:id="rId36"/>
    <p:sldId id="300" r:id="rId37"/>
    <p:sldId id="325" r:id="rId38"/>
    <p:sldId id="326" r:id="rId39"/>
    <p:sldId id="303" r:id="rId40"/>
    <p:sldId id="304" r:id="rId41"/>
    <p:sldId id="327" r:id="rId42"/>
    <p:sldId id="258" r:id="rId43"/>
    <p:sldId id="259" r:id="rId44"/>
    <p:sldId id="278" r:id="rId45"/>
    <p:sldId id="279" r:id="rId46"/>
    <p:sldId id="280" r:id="rId47"/>
    <p:sldId id="290" r:id="rId48"/>
    <p:sldId id="281" r:id="rId49"/>
    <p:sldId id="336" r:id="rId50"/>
    <p:sldId id="311" r:id="rId51"/>
    <p:sldId id="312" r:id="rId52"/>
  </p:sldIdLst>
  <p:sldSz cx="9144000" cy="6858000" type="screen4x3"/>
  <p:notesSz cx="9872663" cy="6742113"/>
  <p:custDataLst>
    <p:tags r:id="rId55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2197F-FA28-A649-A702-5EE02B1F3791}" v="88" dt="2022-02-12T11:15:44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56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1978" y="43"/>
      </p:cViewPr>
      <p:guideLst>
        <p:guide orient="horz" pos="2124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ahari Nendya" userId="1a1e95a6-b11e-4262-838a-feaa42c98c3c" providerId="ADAL" clId="{B5F2197F-FA28-A649-A702-5EE02B1F3791}"/>
    <pc:docChg chg="undo custSel addSld delSld modSld">
      <pc:chgData name="Matahari Nendya" userId="1a1e95a6-b11e-4262-838a-feaa42c98c3c" providerId="ADAL" clId="{B5F2197F-FA28-A649-A702-5EE02B1F3791}" dt="2022-02-12T11:16:14.534" v="378" actId="2710"/>
      <pc:docMkLst>
        <pc:docMk/>
      </pc:docMkLst>
      <pc:sldChg chg="modSp mod">
        <pc:chgData name="Matahari Nendya" userId="1a1e95a6-b11e-4262-838a-feaa42c98c3c" providerId="ADAL" clId="{B5F2197F-FA28-A649-A702-5EE02B1F3791}" dt="2022-02-12T10:51:13.567" v="25" actId="20577"/>
        <pc:sldMkLst>
          <pc:docMk/>
          <pc:sldMk cId="2977814846" sldId="256"/>
        </pc:sldMkLst>
        <pc:spChg chg="mod">
          <ac:chgData name="Matahari Nendya" userId="1a1e95a6-b11e-4262-838a-feaa42c98c3c" providerId="ADAL" clId="{B5F2197F-FA28-A649-A702-5EE02B1F3791}" dt="2022-02-12T10:51:13.567" v="25" actId="20577"/>
          <ac:spMkLst>
            <pc:docMk/>
            <pc:sldMk cId="2977814846" sldId="256"/>
            <ac:spMk id="4" creationId="{00000000-0000-0000-0000-000000000000}"/>
          </ac:spMkLst>
        </pc:spChg>
      </pc:sldChg>
      <pc:sldChg chg="addSp delSp modSp add mod modTransition modClrScheme chgLayout">
        <pc:chgData name="Matahari Nendya" userId="1a1e95a6-b11e-4262-838a-feaa42c98c3c" providerId="ADAL" clId="{B5F2197F-FA28-A649-A702-5EE02B1F3791}" dt="2022-02-12T11:07:58.628" v="345" actId="1076"/>
        <pc:sldMkLst>
          <pc:docMk/>
          <pc:sldMk cId="0" sldId="258"/>
        </pc:sldMkLst>
        <pc:spChg chg="add mod ord">
          <ac:chgData name="Matahari Nendya" userId="1a1e95a6-b11e-4262-838a-feaa42c98c3c" providerId="ADAL" clId="{B5F2197F-FA28-A649-A702-5EE02B1F3791}" dt="2022-02-12T11:07:44.954" v="341" actId="26606"/>
          <ac:spMkLst>
            <pc:docMk/>
            <pc:sldMk cId="0" sldId="258"/>
            <ac:spMk id="2" creationId="{6BA49AFF-99FA-2148-8A42-4B3899D811EE}"/>
          </ac:spMkLst>
        </pc:spChg>
        <pc:spChg chg="add del mod ord">
          <ac:chgData name="Matahari Nendya" userId="1a1e95a6-b11e-4262-838a-feaa42c98c3c" providerId="ADAL" clId="{B5F2197F-FA28-A649-A702-5EE02B1F3791}" dt="2022-02-12T11:07:44.954" v="341" actId="26606"/>
          <ac:spMkLst>
            <pc:docMk/>
            <pc:sldMk cId="0" sldId="258"/>
            <ac:spMk id="3" creationId="{55CB17A4-B0CC-9540-AD01-ED6AE6B46B25}"/>
          </ac:spMkLst>
        </pc:spChg>
        <pc:spChg chg="del mod">
          <ac:chgData name="Matahari Nendya" userId="1a1e95a6-b11e-4262-838a-feaa42c98c3c" providerId="ADAL" clId="{B5F2197F-FA28-A649-A702-5EE02B1F3791}" dt="2022-02-12T11:07:44.954" v="341" actId="26606"/>
          <ac:spMkLst>
            <pc:docMk/>
            <pc:sldMk cId="0" sldId="258"/>
            <ac:spMk id="4" creationId="{2EDE0663-4F89-4CCA-8F0A-D142EB6B7944}"/>
          </ac:spMkLst>
        </pc:spChg>
        <pc:picChg chg="mod ord">
          <ac:chgData name="Matahari Nendya" userId="1a1e95a6-b11e-4262-838a-feaa42c98c3c" providerId="ADAL" clId="{B5F2197F-FA28-A649-A702-5EE02B1F3791}" dt="2022-02-12T11:07:58.628" v="345" actId="1076"/>
          <ac:picMkLst>
            <pc:docMk/>
            <pc:sldMk cId="0" sldId="258"/>
            <ac:picMk id="17418" creationId="{E2604344-ABC3-4277-A2BE-96A83197AA23}"/>
          </ac:picMkLst>
        </pc:picChg>
      </pc:sldChg>
      <pc:sldChg chg="addSp delSp modSp add mod modTransition modClrScheme chgLayout">
        <pc:chgData name="Matahari Nendya" userId="1a1e95a6-b11e-4262-838a-feaa42c98c3c" providerId="ADAL" clId="{B5F2197F-FA28-A649-A702-5EE02B1F3791}" dt="2022-02-12T11:08:11.161" v="348" actId="1076"/>
        <pc:sldMkLst>
          <pc:docMk/>
          <pc:sldMk cId="0" sldId="259"/>
        </pc:sldMkLst>
        <pc:spChg chg="add mod ord">
          <ac:chgData name="Matahari Nendya" userId="1a1e95a6-b11e-4262-838a-feaa42c98c3c" providerId="ADAL" clId="{B5F2197F-FA28-A649-A702-5EE02B1F3791}" dt="2022-02-12T11:07:38.533" v="339" actId="26606"/>
          <ac:spMkLst>
            <pc:docMk/>
            <pc:sldMk cId="0" sldId="259"/>
            <ac:spMk id="2" creationId="{F6077F5E-BBB8-F94C-8E58-927293B5369C}"/>
          </ac:spMkLst>
        </pc:spChg>
        <pc:spChg chg="add del mod ord">
          <ac:chgData name="Matahari Nendya" userId="1a1e95a6-b11e-4262-838a-feaa42c98c3c" providerId="ADAL" clId="{B5F2197F-FA28-A649-A702-5EE02B1F3791}" dt="2022-02-12T11:07:38.533" v="339" actId="26606"/>
          <ac:spMkLst>
            <pc:docMk/>
            <pc:sldMk cId="0" sldId="259"/>
            <ac:spMk id="3" creationId="{0AC55CFF-38BF-B945-807B-F0F06788F417}"/>
          </ac:spMkLst>
        </pc:spChg>
        <pc:spChg chg="del">
          <ac:chgData name="Matahari Nendya" userId="1a1e95a6-b11e-4262-838a-feaa42c98c3c" providerId="ADAL" clId="{B5F2197F-FA28-A649-A702-5EE02B1F3791}" dt="2022-02-12T11:07:38.533" v="339" actId="26606"/>
          <ac:spMkLst>
            <pc:docMk/>
            <pc:sldMk cId="0" sldId="259"/>
            <ac:spMk id="18437" creationId="{050A00B8-4555-403D-A14B-A3FC5D6A4EAB}"/>
          </ac:spMkLst>
        </pc:spChg>
        <pc:picChg chg="mod ord">
          <ac:chgData name="Matahari Nendya" userId="1a1e95a6-b11e-4262-838a-feaa42c98c3c" providerId="ADAL" clId="{B5F2197F-FA28-A649-A702-5EE02B1F3791}" dt="2022-02-12T11:08:11.161" v="348" actId="1076"/>
          <ac:picMkLst>
            <pc:docMk/>
            <pc:sldMk cId="0" sldId="259"/>
            <ac:picMk id="18441" creationId="{1F99D8AD-3A87-4269-8F85-1AC027AB8BED}"/>
          </ac:picMkLst>
        </pc:picChg>
      </pc:sldChg>
      <pc:sldChg chg="modSp add mod">
        <pc:chgData name="Matahari Nendya" userId="1a1e95a6-b11e-4262-838a-feaa42c98c3c" providerId="ADAL" clId="{B5F2197F-FA28-A649-A702-5EE02B1F3791}" dt="2022-02-12T10:53:08.016" v="57" actId="2710"/>
        <pc:sldMkLst>
          <pc:docMk/>
          <pc:sldMk cId="0" sldId="261"/>
        </pc:sldMkLst>
        <pc:spChg chg="mod">
          <ac:chgData name="Matahari Nendya" userId="1a1e95a6-b11e-4262-838a-feaa42c98c3c" providerId="ADAL" clId="{B5F2197F-FA28-A649-A702-5EE02B1F3791}" dt="2022-02-12T10:53:08.016" v="57" actId="2710"/>
          <ac:spMkLst>
            <pc:docMk/>
            <pc:sldMk cId="0" sldId="261"/>
            <ac:spMk id="10243" creationId="{2416C38B-11B7-4577-BDC5-E2E234BAC936}"/>
          </ac:spMkLst>
        </pc:spChg>
      </pc:sldChg>
      <pc:sldChg chg="modSp add mod">
        <pc:chgData name="Matahari Nendya" userId="1a1e95a6-b11e-4262-838a-feaa42c98c3c" providerId="ADAL" clId="{B5F2197F-FA28-A649-A702-5EE02B1F3791}" dt="2022-02-12T10:53:23.310" v="64" actId="2710"/>
        <pc:sldMkLst>
          <pc:docMk/>
          <pc:sldMk cId="0" sldId="262"/>
        </pc:sldMkLst>
        <pc:spChg chg="mod">
          <ac:chgData name="Matahari Nendya" userId="1a1e95a6-b11e-4262-838a-feaa42c98c3c" providerId="ADAL" clId="{B5F2197F-FA28-A649-A702-5EE02B1F3791}" dt="2022-02-12T10:53:23.310" v="64" actId="2710"/>
          <ac:spMkLst>
            <pc:docMk/>
            <pc:sldMk cId="0" sldId="262"/>
            <ac:spMk id="11267" creationId="{D6B091AE-288E-456C-BC6F-D45D604B5620}"/>
          </ac:spMkLst>
        </pc:spChg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493913349" sldId="263"/>
        </pc:sldMkLst>
      </pc:sldChg>
      <pc:sldChg chg="modSp add mod">
        <pc:chgData name="Matahari Nendya" userId="1a1e95a6-b11e-4262-838a-feaa42c98c3c" providerId="ADAL" clId="{B5F2197F-FA28-A649-A702-5EE02B1F3791}" dt="2022-02-12T10:55:45.980" v="133" actId="403"/>
        <pc:sldMkLst>
          <pc:docMk/>
          <pc:sldMk cId="0" sldId="264"/>
        </pc:sldMkLst>
        <pc:spChg chg="mod">
          <ac:chgData name="Matahari Nendya" userId="1a1e95a6-b11e-4262-838a-feaa42c98c3c" providerId="ADAL" clId="{B5F2197F-FA28-A649-A702-5EE02B1F3791}" dt="2022-02-12T10:55:45.980" v="133" actId="403"/>
          <ac:spMkLst>
            <pc:docMk/>
            <pc:sldMk cId="0" sldId="264"/>
            <ac:spMk id="13315" creationId="{E5968778-929D-4479-916C-F183E31DA724}"/>
          </ac:spMkLst>
        </pc:spChg>
      </pc:sldChg>
      <pc:sldChg chg="modSp add mod">
        <pc:chgData name="Matahari Nendya" userId="1a1e95a6-b11e-4262-838a-feaa42c98c3c" providerId="ADAL" clId="{B5F2197F-FA28-A649-A702-5EE02B1F3791}" dt="2022-02-12T10:56:49.125" v="146" actId="2710"/>
        <pc:sldMkLst>
          <pc:docMk/>
          <pc:sldMk cId="0" sldId="265"/>
        </pc:sldMkLst>
        <pc:spChg chg="mod">
          <ac:chgData name="Matahari Nendya" userId="1a1e95a6-b11e-4262-838a-feaa42c98c3c" providerId="ADAL" clId="{B5F2197F-FA28-A649-A702-5EE02B1F3791}" dt="2022-02-12T10:56:49.125" v="146" actId="2710"/>
          <ac:spMkLst>
            <pc:docMk/>
            <pc:sldMk cId="0" sldId="265"/>
            <ac:spMk id="14339" creationId="{CBEEC334-3B4C-48E6-B2C4-983514CFF57E}"/>
          </ac:spMkLst>
        </pc:spChg>
      </pc:sldChg>
      <pc:sldChg chg="addSp delSp modSp add mod">
        <pc:chgData name="Matahari Nendya" userId="1a1e95a6-b11e-4262-838a-feaa42c98c3c" providerId="ADAL" clId="{B5F2197F-FA28-A649-A702-5EE02B1F3791}" dt="2022-02-12T11:03:19.413" v="275" actId="403"/>
        <pc:sldMkLst>
          <pc:docMk/>
          <pc:sldMk cId="0" sldId="266"/>
        </pc:sldMkLst>
        <pc:spChg chg="add mod">
          <ac:chgData name="Matahari Nendya" userId="1a1e95a6-b11e-4262-838a-feaa42c98c3c" providerId="ADAL" clId="{B5F2197F-FA28-A649-A702-5EE02B1F3791}" dt="2022-02-12T11:03:19.413" v="275" actId="403"/>
          <ac:spMkLst>
            <pc:docMk/>
            <pc:sldMk cId="0" sldId="266"/>
            <ac:spMk id="3" creationId="{2B3BFA07-16F5-FD45-BA5E-D09C54B3D6F3}"/>
          </ac:spMkLst>
        </pc:spChg>
        <pc:spChg chg="del mod">
          <ac:chgData name="Matahari Nendya" userId="1a1e95a6-b11e-4262-838a-feaa42c98c3c" providerId="ADAL" clId="{B5F2197F-FA28-A649-A702-5EE02B1F3791}" dt="2022-02-12T11:02:07.957" v="240" actId="478"/>
          <ac:spMkLst>
            <pc:docMk/>
            <pc:sldMk cId="0" sldId="266"/>
            <ac:spMk id="9219" creationId="{A625E11F-B51E-42EF-81D8-EA21A8DEE860}"/>
          </ac:spMkLst>
        </pc:spChg>
      </pc:sldChg>
      <pc:sldChg chg="modSp add mod">
        <pc:chgData name="Matahari Nendya" userId="1a1e95a6-b11e-4262-838a-feaa42c98c3c" providerId="ADAL" clId="{B5F2197F-FA28-A649-A702-5EE02B1F3791}" dt="2022-02-12T10:53:36.018" v="71" actId="2710"/>
        <pc:sldMkLst>
          <pc:docMk/>
          <pc:sldMk cId="0" sldId="267"/>
        </pc:sldMkLst>
        <pc:spChg chg="mod">
          <ac:chgData name="Matahari Nendya" userId="1a1e95a6-b11e-4262-838a-feaa42c98c3c" providerId="ADAL" clId="{B5F2197F-FA28-A649-A702-5EE02B1F3791}" dt="2022-02-12T10:53:36.018" v="71" actId="2710"/>
          <ac:spMkLst>
            <pc:docMk/>
            <pc:sldMk cId="0" sldId="267"/>
            <ac:spMk id="10243" creationId="{F60DCFC6-AAE1-4F0E-AA54-9EA525E26E52}"/>
          </ac:spMkLst>
        </pc:spChg>
      </pc:sldChg>
      <pc:sldChg chg="modSp add mod">
        <pc:chgData name="Matahari Nendya" userId="1a1e95a6-b11e-4262-838a-feaa42c98c3c" providerId="ADAL" clId="{B5F2197F-FA28-A649-A702-5EE02B1F3791}" dt="2022-02-12T10:54:07.722" v="78" actId="27636"/>
        <pc:sldMkLst>
          <pc:docMk/>
          <pc:sldMk cId="0" sldId="268"/>
        </pc:sldMkLst>
        <pc:spChg chg="mod">
          <ac:chgData name="Matahari Nendya" userId="1a1e95a6-b11e-4262-838a-feaa42c98c3c" providerId="ADAL" clId="{B5F2197F-FA28-A649-A702-5EE02B1F3791}" dt="2022-02-12T10:54:07.722" v="78" actId="27636"/>
          <ac:spMkLst>
            <pc:docMk/>
            <pc:sldMk cId="0" sldId="268"/>
            <ac:spMk id="11267" creationId="{83014D7A-9741-48E2-A4E6-240615D607C4}"/>
          </ac:spMkLst>
        </pc:spChg>
      </pc:sldChg>
      <pc:sldChg chg="modSp add mod">
        <pc:chgData name="Matahari Nendya" userId="1a1e95a6-b11e-4262-838a-feaa42c98c3c" providerId="ADAL" clId="{B5F2197F-FA28-A649-A702-5EE02B1F3791}" dt="2022-02-12T10:54:22.546" v="91" actId="27636"/>
        <pc:sldMkLst>
          <pc:docMk/>
          <pc:sldMk cId="0" sldId="269"/>
        </pc:sldMkLst>
        <pc:spChg chg="mod">
          <ac:chgData name="Matahari Nendya" userId="1a1e95a6-b11e-4262-838a-feaa42c98c3c" providerId="ADAL" clId="{B5F2197F-FA28-A649-A702-5EE02B1F3791}" dt="2022-02-12T10:54:22.546" v="91" actId="27636"/>
          <ac:spMkLst>
            <pc:docMk/>
            <pc:sldMk cId="0" sldId="269"/>
            <ac:spMk id="12291" creationId="{1822E37B-0621-486C-9FE2-F32DE03430CE}"/>
          </ac:spMkLst>
        </pc:spChg>
      </pc:sldChg>
      <pc:sldChg chg="modSp add mod">
        <pc:chgData name="Matahari Nendya" userId="1a1e95a6-b11e-4262-838a-feaa42c98c3c" providerId="ADAL" clId="{B5F2197F-FA28-A649-A702-5EE02B1F3791}" dt="2022-02-12T10:54:35.743" v="100" actId="27636"/>
        <pc:sldMkLst>
          <pc:docMk/>
          <pc:sldMk cId="0" sldId="270"/>
        </pc:sldMkLst>
        <pc:spChg chg="mod">
          <ac:chgData name="Matahari Nendya" userId="1a1e95a6-b11e-4262-838a-feaa42c98c3c" providerId="ADAL" clId="{B5F2197F-FA28-A649-A702-5EE02B1F3791}" dt="2022-02-12T10:54:35.743" v="100" actId="27636"/>
          <ac:spMkLst>
            <pc:docMk/>
            <pc:sldMk cId="0" sldId="270"/>
            <ac:spMk id="13315" creationId="{E651698B-0F3A-4C44-91B6-FD7C876865A6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775600019" sldId="270"/>
        </pc:sldMkLst>
      </pc:sldChg>
      <pc:sldChg chg="modSp add mod">
        <pc:chgData name="Matahari Nendya" userId="1a1e95a6-b11e-4262-838a-feaa42c98c3c" providerId="ADAL" clId="{B5F2197F-FA28-A649-A702-5EE02B1F3791}" dt="2022-02-12T10:54:51.539" v="107" actId="27636"/>
        <pc:sldMkLst>
          <pc:docMk/>
          <pc:sldMk cId="0" sldId="271"/>
        </pc:sldMkLst>
        <pc:spChg chg="mod">
          <ac:chgData name="Matahari Nendya" userId="1a1e95a6-b11e-4262-838a-feaa42c98c3c" providerId="ADAL" clId="{B5F2197F-FA28-A649-A702-5EE02B1F3791}" dt="2022-02-12T10:54:51.539" v="107" actId="27636"/>
          <ac:spMkLst>
            <pc:docMk/>
            <pc:sldMk cId="0" sldId="271"/>
            <ac:spMk id="14339" creationId="{8A92584A-DFC8-4092-BF0A-91AC0839C631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525610893" sldId="271"/>
        </pc:sldMkLst>
      </pc:sldChg>
      <pc:sldChg chg="modSp add mod">
        <pc:chgData name="Matahari Nendya" userId="1a1e95a6-b11e-4262-838a-feaa42c98c3c" providerId="ADAL" clId="{B5F2197F-FA28-A649-A702-5EE02B1F3791}" dt="2022-02-12T10:55:05.774" v="115" actId="2710"/>
        <pc:sldMkLst>
          <pc:docMk/>
          <pc:sldMk cId="0" sldId="272"/>
        </pc:sldMkLst>
        <pc:spChg chg="mod">
          <ac:chgData name="Matahari Nendya" userId="1a1e95a6-b11e-4262-838a-feaa42c98c3c" providerId="ADAL" clId="{B5F2197F-FA28-A649-A702-5EE02B1F3791}" dt="2022-02-12T10:55:05.774" v="115" actId="2710"/>
          <ac:spMkLst>
            <pc:docMk/>
            <pc:sldMk cId="0" sldId="272"/>
            <ac:spMk id="15363" creationId="{A99F2A20-6A06-4BD3-A334-6228E59150E7}"/>
          </ac:spMkLst>
        </pc:spChg>
      </pc:sldChg>
      <pc:sldChg chg="modSp add mod">
        <pc:chgData name="Matahari Nendya" userId="1a1e95a6-b11e-4262-838a-feaa42c98c3c" providerId="ADAL" clId="{B5F2197F-FA28-A649-A702-5EE02B1F3791}" dt="2022-02-12T10:55:18.142" v="121" actId="2710"/>
        <pc:sldMkLst>
          <pc:docMk/>
          <pc:sldMk cId="0" sldId="273"/>
        </pc:sldMkLst>
        <pc:spChg chg="mod">
          <ac:chgData name="Matahari Nendya" userId="1a1e95a6-b11e-4262-838a-feaa42c98c3c" providerId="ADAL" clId="{B5F2197F-FA28-A649-A702-5EE02B1F3791}" dt="2022-02-12T10:55:18.142" v="121" actId="2710"/>
          <ac:spMkLst>
            <pc:docMk/>
            <pc:sldMk cId="0" sldId="273"/>
            <ac:spMk id="16387" creationId="{74A0D3DE-2223-405D-8E27-D191431FECA7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18566429" sldId="273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066667476" sldId="27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325643555" sldId="275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799210375" sldId="276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60971463" sldId="277"/>
        </pc:sldMkLst>
      </pc:sldChg>
      <pc:sldChg chg="modSp add mod modClrScheme chgLayout">
        <pc:chgData name="Matahari Nendya" userId="1a1e95a6-b11e-4262-838a-feaa42c98c3c" providerId="ADAL" clId="{B5F2197F-FA28-A649-A702-5EE02B1F3791}" dt="2022-02-12T11:08:29.005" v="360" actId="404"/>
        <pc:sldMkLst>
          <pc:docMk/>
          <pc:sldMk cId="0" sldId="278"/>
        </pc:sldMkLst>
        <pc:spChg chg="mod ord">
          <ac:chgData name="Matahari Nendya" userId="1a1e95a6-b11e-4262-838a-feaa42c98c3c" providerId="ADAL" clId="{B5F2197F-FA28-A649-A702-5EE02B1F3791}" dt="2022-02-12T11:08:17.490" v="349" actId="700"/>
          <ac:spMkLst>
            <pc:docMk/>
            <pc:sldMk cId="0" sldId="278"/>
            <ac:spMk id="20482" creationId="{5178E87C-8A44-4000-AD5D-15FB3494C969}"/>
          </ac:spMkLst>
        </pc:spChg>
        <pc:spChg chg="mod ord">
          <ac:chgData name="Matahari Nendya" userId="1a1e95a6-b11e-4262-838a-feaa42c98c3c" providerId="ADAL" clId="{B5F2197F-FA28-A649-A702-5EE02B1F3791}" dt="2022-02-12T11:08:29.005" v="360" actId="404"/>
          <ac:spMkLst>
            <pc:docMk/>
            <pc:sldMk cId="0" sldId="278"/>
            <ac:spMk id="20483" creationId="{12398F26-ABCE-45B9-ADC9-6E60CD63C992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499744985" sldId="278"/>
        </pc:sldMkLst>
      </pc:sldChg>
      <pc:sldChg chg="modSp add mod">
        <pc:chgData name="Matahari Nendya" userId="1a1e95a6-b11e-4262-838a-feaa42c98c3c" providerId="ADAL" clId="{B5F2197F-FA28-A649-A702-5EE02B1F3791}" dt="2022-02-12T10:52:21.745" v="45" actId="27636"/>
        <pc:sldMkLst>
          <pc:docMk/>
          <pc:sldMk cId="0" sldId="279"/>
        </pc:sldMkLst>
        <pc:spChg chg="mod">
          <ac:chgData name="Matahari Nendya" userId="1a1e95a6-b11e-4262-838a-feaa42c98c3c" providerId="ADAL" clId="{B5F2197F-FA28-A649-A702-5EE02B1F3791}" dt="2022-02-12T10:52:21.745" v="45" actId="27636"/>
          <ac:spMkLst>
            <pc:docMk/>
            <pc:sldMk cId="0" sldId="279"/>
            <ac:spMk id="21507" creationId="{F891EE8F-A047-4DA0-917F-472F11E83396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981088112" sldId="279"/>
        </pc:sldMkLst>
      </pc:sldChg>
      <pc:sldChg chg="modSp add mod">
        <pc:chgData name="Matahari Nendya" userId="1a1e95a6-b11e-4262-838a-feaa42c98c3c" providerId="ADAL" clId="{B5F2197F-FA28-A649-A702-5EE02B1F3791}" dt="2022-02-12T11:15:42.881" v="365" actId="207"/>
        <pc:sldMkLst>
          <pc:docMk/>
          <pc:sldMk cId="0" sldId="280"/>
        </pc:sldMkLst>
        <pc:spChg chg="mod">
          <ac:chgData name="Matahari Nendya" userId="1a1e95a6-b11e-4262-838a-feaa42c98c3c" providerId="ADAL" clId="{B5F2197F-FA28-A649-A702-5EE02B1F3791}" dt="2022-02-12T10:52:21.824" v="46" actId="27636"/>
          <ac:spMkLst>
            <pc:docMk/>
            <pc:sldMk cId="0" sldId="280"/>
            <ac:spMk id="22531" creationId="{389A1E01-9A1C-4E47-A8A3-A2D2C2730F5D}"/>
          </ac:spMkLst>
        </pc:spChg>
        <pc:spChg chg="mod">
          <ac:chgData name="Matahari Nendya" userId="1a1e95a6-b11e-4262-838a-feaa42c98c3c" providerId="ADAL" clId="{B5F2197F-FA28-A649-A702-5EE02B1F3791}" dt="2022-02-12T11:15:42.881" v="365" actId="207"/>
          <ac:spMkLst>
            <pc:docMk/>
            <pc:sldMk cId="0" sldId="280"/>
            <ac:spMk id="39945" creationId="{366BEC30-DFCD-4ED1-8676-312667CCCB45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591385961" sldId="280"/>
        </pc:sldMkLst>
      </pc:sldChg>
      <pc:sldChg chg="modSp add mod modClrScheme chgLayout">
        <pc:chgData name="Matahari Nendya" userId="1a1e95a6-b11e-4262-838a-feaa42c98c3c" providerId="ADAL" clId="{B5F2197F-FA28-A649-A702-5EE02B1F3791}" dt="2022-02-12T11:16:02.471" v="372" actId="2710"/>
        <pc:sldMkLst>
          <pc:docMk/>
          <pc:sldMk cId="0" sldId="281"/>
        </pc:sldMkLst>
        <pc:spChg chg="mod ord">
          <ac:chgData name="Matahari Nendya" userId="1a1e95a6-b11e-4262-838a-feaa42c98c3c" providerId="ADAL" clId="{B5F2197F-FA28-A649-A702-5EE02B1F3791}" dt="2022-02-12T11:15:53.749" v="366" actId="700"/>
          <ac:spMkLst>
            <pc:docMk/>
            <pc:sldMk cId="0" sldId="281"/>
            <ac:spMk id="23554" creationId="{BCDD07F3-FE01-4728-8726-1F81FABA5318}"/>
          </ac:spMkLst>
        </pc:spChg>
        <pc:spChg chg="mod ord">
          <ac:chgData name="Matahari Nendya" userId="1a1e95a6-b11e-4262-838a-feaa42c98c3c" providerId="ADAL" clId="{B5F2197F-FA28-A649-A702-5EE02B1F3791}" dt="2022-02-12T11:16:02.471" v="372" actId="2710"/>
          <ac:spMkLst>
            <pc:docMk/>
            <pc:sldMk cId="0" sldId="281"/>
            <ac:spMk id="23555" creationId="{181FAE9D-096D-4175-8E2F-9F8FD0DA6C2B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779520275" sldId="281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128936611" sldId="282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254191749" sldId="283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685075735" sldId="28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037400673" sldId="285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0360213" sldId="286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953852046" sldId="287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888604845" sldId="288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491568447" sldId="289"/>
        </pc:sldMkLst>
      </pc:sldChg>
      <pc:sldChg chg="modSp add mod">
        <pc:chgData name="Matahari Nendya" userId="1a1e95a6-b11e-4262-838a-feaa42c98c3c" providerId="ADAL" clId="{B5F2197F-FA28-A649-A702-5EE02B1F3791}" dt="2022-02-12T11:08:57.201" v="364" actId="403"/>
        <pc:sldMkLst>
          <pc:docMk/>
          <pc:sldMk cId="0" sldId="290"/>
        </pc:sldMkLst>
        <pc:spChg chg="mod">
          <ac:chgData name="Matahari Nendya" userId="1a1e95a6-b11e-4262-838a-feaa42c98c3c" providerId="ADAL" clId="{B5F2197F-FA28-A649-A702-5EE02B1F3791}" dt="2022-02-12T11:08:57.201" v="364" actId="403"/>
          <ac:spMkLst>
            <pc:docMk/>
            <pc:sldMk cId="0" sldId="290"/>
            <ac:spMk id="32771" creationId="{50F4A3BB-6E86-4F4C-9003-9A42275AF381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243588947" sldId="290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769117632" sldId="291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214035478" sldId="292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872055900" sldId="293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038743366" sldId="29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554811773" sldId="295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35552566" sldId="296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772344347" sldId="297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001197704" sldId="298"/>
        </pc:sldMkLst>
      </pc:sldChg>
      <pc:sldChg chg="modSp add">
        <pc:chgData name="Matahari Nendya" userId="1a1e95a6-b11e-4262-838a-feaa42c98c3c" providerId="ADAL" clId="{B5F2197F-FA28-A649-A702-5EE02B1F3791}" dt="2022-02-12T11:05:21.224" v="291" actId="404"/>
        <pc:sldMkLst>
          <pc:docMk/>
          <pc:sldMk cId="0" sldId="300"/>
        </pc:sldMkLst>
        <pc:spChg chg="mod">
          <ac:chgData name="Matahari Nendya" userId="1a1e95a6-b11e-4262-838a-feaa42c98c3c" providerId="ADAL" clId="{B5F2197F-FA28-A649-A702-5EE02B1F3791}" dt="2022-02-12T11:05:21.224" v="291" actId="404"/>
          <ac:spMkLst>
            <pc:docMk/>
            <pc:sldMk cId="0" sldId="300"/>
            <ac:spMk id="50183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473368983" sldId="300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538068412" sldId="301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905391506" sldId="302"/>
        </pc:sldMkLst>
      </pc:sldChg>
      <pc:sldChg chg="modSp add mod modClrScheme chgLayout">
        <pc:chgData name="Matahari Nendya" userId="1a1e95a6-b11e-4262-838a-feaa42c98c3c" providerId="ADAL" clId="{B5F2197F-FA28-A649-A702-5EE02B1F3791}" dt="2022-02-12T11:06:40.956" v="327" actId="700"/>
        <pc:sldMkLst>
          <pc:docMk/>
          <pc:sldMk cId="0" sldId="303"/>
        </pc:sldMkLst>
        <pc:spChg chg="mod ord">
          <ac:chgData name="Matahari Nendya" userId="1a1e95a6-b11e-4262-838a-feaa42c98c3c" providerId="ADAL" clId="{B5F2197F-FA28-A649-A702-5EE02B1F3791}" dt="2022-02-12T11:06:40.956" v="327" actId="700"/>
          <ac:spMkLst>
            <pc:docMk/>
            <pc:sldMk cId="0" sldId="303"/>
            <ac:spMk id="3" creationId="{C96B82A0-18E2-4E3B-87BA-88B68C408BF1}"/>
          </ac:spMkLst>
        </pc:spChg>
        <pc:spChg chg="mod ord">
          <ac:chgData name="Matahari Nendya" userId="1a1e95a6-b11e-4262-838a-feaa42c98c3c" providerId="ADAL" clId="{B5F2197F-FA28-A649-A702-5EE02B1F3791}" dt="2022-02-12T11:06:40.956" v="327" actId="700"/>
          <ac:spMkLst>
            <pc:docMk/>
            <pc:sldMk cId="0" sldId="303"/>
            <ac:spMk id="52227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868591329" sldId="303"/>
        </pc:sldMkLst>
      </pc:sldChg>
      <pc:sldChg chg="modSp add mod modClrScheme chgLayout">
        <pc:chgData name="Matahari Nendya" userId="1a1e95a6-b11e-4262-838a-feaa42c98c3c" providerId="ADAL" clId="{B5F2197F-FA28-A649-A702-5EE02B1F3791}" dt="2022-02-12T11:06:32.665" v="326" actId="700"/>
        <pc:sldMkLst>
          <pc:docMk/>
          <pc:sldMk cId="0" sldId="304"/>
        </pc:sldMkLst>
        <pc:spChg chg="mod ord">
          <ac:chgData name="Matahari Nendya" userId="1a1e95a6-b11e-4262-838a-feaa42c98c3c" providerId="ADAL" clId="{B5F2197F-FA28-A649-A702-5EE02B1F3791}" dt="2022-02-12T11:06:32.665" v="326" actId="700"/>
          <ac:spMkLst>
            <pc:docMk/>
            <pc:sldMk cId="0" sldId="304"/>
            <ac:spMk id="3" creationId="{480B1388-7C4D-434B-91BC-AE460C11C534}"/>
          </ac:spMkLst>
        </pc:spChg>
        <pc:spChg chg="mod ord">
          <ac:chgData name="Matahari Nendya" userId="1a1e95a6-b11e-4262-838a-feaa42c98c3c" providerId="ADAL" clId="{B5F2197F-FA28-A649-A702-5EE02B1F3791}" dt="2022-02-12T11:06:32.665" v="326" actId="700"/>
          <ac:spMkLst>
            <pc:docMk/>
            <pc:sldMk cId="0" sldId="304"/>
            <ac:spMk id="53251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997241812" sldId="30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765709043" sldId="305"/>
        </pc:sldMkLst>
      </pc:sldChg>
      <pc:sldChg chg="modSp add">
        <pc:chgData name="Matahari Nendya" userId="1a1e95a6-b11e-4262-838a-feaa42c98c3c" providerId="ADAL" clId="{B5F2197F-FA28-A649-A702-5EE02B1F3791}" dt="2022-02-12T10:57:03.221" v="154" actId="404"/>
        <pc:sldMkLst>
          <pc:docMk/>
          <pc:sldMk cId="2798790559" sldId="305"/>
        </pc:sldMkLst>
        <pc:spChg chg="mod">
          <ac:chgData name="Matahari Nendya" userId="1a1e95a6-b11e-4262-838a-feaa42c98c3c" providerId="ADAL" clId="{B5F2197F-FA28-A649-A702-5EE02B1F3791}" dt="2022-02-12T10:57:03.221" v="154" actId="404"/>
          <ac:spMkLst>
            <pc:docMk/>
            <pc:sldMk cId="2798790559" sldId="305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92347792" sldId="306"/>
        </pc:sldMkLst>
      </pc:sldChg>
      <pc:sldChg chg="addSp delSp modSp add mod">
        <pc:chgData name="Matahari Nendya" userId="1a1e95a6-b11e-4262-838a-feaa42c98c3c" providerId="ADAL" clId="{B5F2197F-FA28-A649-A702-5EE02B1F3791}" dt="2022-02-12T10:59:25.816" v="192" actId="14100"/>
        <pc:sldMkLst>
          <pc:docMk/>
          <pc:sldMk cId="3660490812" sldId="306"/>
        </pc:sldMkLst>
        <pc:spChg chg="del">
          <ac:chgData name="Matahari Nendya" userId="1a1e95a6-b11e-4262-838a-feaa42c98c3c" providerId="ADAL" clId="{B5F2197F-FA28-A649-A702-5EE02B1F3791}" dt="2022-02-12T10:58:33.750" v="161" actId="478"/>
          <ac:spMkLst>
            <pc:docMk/>
            <pc:sldMk cId="3660490812" sldId="306"/>
            <ac:spMk id="5" creationId="{00000000-0000-0000-0000-000000000000}"/>
          </ac:spMkLst>
        </pc:spChg>
        <pc:spChg chg="mod">
          <ac:chgData name="Matahari Nendya" userId="1a1e95a6-b11e-4262-838a-feaa42c98c3c" providerId="ADAL" clId="{B5F2197F-FA28-A649-A702-5EE02B1F3791}" dt="2022-02-12T10:59:06.961" v="188" actId="122"/>
          <ac:spMkLst>
            <pc:docMk/>
            <pc:sldMk cId="3660490812" sldId="306"/>
            <ac:spMk id="7" creationId="{00000000-0000-0000-0000-000000000000}"/>
          </ac:spMkLst>
        </pc:spChg>
        <pc:spChg chg="mod">
          <ac:chgData name="Matahari Nendya" userId="1a1e95a6-b11e-4262-838a-feaa42c98c3c" providerId="ADAL" clId="{B5F2197F-FA28-A649-A702-5EE02B1F3791}" dt="2022-02-12T10:59:25.816" v="192" actId="14100"/>
          <ac:spMkLst>
            <pc:docMk/>
            <pc:sldMk cId="3660490812" sldId="306"/>
            <ac:spMk id="8" creationId="{00000000-0000-0000-0000-000000000000}"/>
          </ac:spMkLst>
        </pc:spChg>
        <pc:picChg chg="del">
          <ac:chgData name="Matahari Nendya" userId="1a1e95a6-b11e-4262-838a-feaa42c98c3c" providerId="ADAL" clId="{B5F2197F-FA28-A649-A702-5EE02B1F3791}" dt="2022-02-12T10:58:07.599" v="155" actId="478"/>
          <ac:picMkLst>
            <pc:docMk/>
            <pc:sldMk cId="3660490812" sldId="306"/>
            <ac:picMk id="3" creationId="{EDB01F54-5F38-4BCA-A9C9-1536B22CBFD7}"/>
          </ac:picMkLst>
        </pc:picChg>
        <pc:picChg chg="add mod">
          <ac:chgData name="Matahari Nendya" userId="1a1e95a6-b11e-4262-838a-feaa42c98c3c" providerId="ADAL" clId="{B5F2197F-FA28-A649-A702-5EE02B1F3791}" dt="2022-02-12T10:58:45.741" v="164" actId="14100"/>
          <ac:picMkLst>
            <pc:docMk/>
            <pc:sldMk cId="3660490812" sldId="306"/>
            <ac:picMk id="4" creationId="{0E89E7E5-7382-6949-B815-D33E6478584F}"/>
          </ac:picMkLst>
        </pc:picChg>
      </pc:sldChg>
      <pc:sldChg chg="modSp add">
        <pc:chgData name="Matahari Nendya" userId="1a1e95a6-b11e-4262-838a-feaa42c98c3c" providerId="ADAL" clId="{B5F2197F-FA28-A649-A702-5EE02B1F3791}" dt="2022-02-12T10:59:39.721" v="198" actId="2710"/>
        <pc:sldMkLst>
          <pc:docMk/>
          <pc:sldMk cId="3420611163" sldId="307"/>
        </pc:sldMkLst>
        <pc:spChg chg="mod">
          <ac:chgData name="Matahari Nendya" userId="1a1e95a6-b11e-4262-838a-feaa42c98c3c" providerId="ADAL" clId="{B5F2197F-FA28-A649-A702-5EE02B1F3791}" dt="2022-02-12T10:59:39.721" v="198" actId="2710"/>
          <ac:spMkLst>
            <pc:docMk/>
            <pc:sldMk cId="3420611163" sldId="307"/>
            <ac:spMk id="3" creationId="{00000000-0000-0000-0000-00000000000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173612781" sldId="307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432459161" sldId="308"/>
        </pc:sldMkLst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2550766948" sldId="308"/>
        </pc:sldMkLst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2873840359" sldId="309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934945052" sldId="310"/>
        </pc:sldMkLst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2022623944" sldId="310"/>
        </pc:sldMkLst>
      </pc:sldChg>
      <pc:sldChg chg="modSp mod">
        <pc:chgData name="Matahari Nendya" userId="1a1e95a6-b11e-4262-838a-feaa42c98c3c" providerId="ADAL" clId="{B5F2197F-FA28-A649-A702-5EE02B1F3791}" dt="2022-02-12T10:51:59.871" v="40" actId="20577"/>
        <pc:sldMkLst>
          <pc:docMk/>
          <pc:sldMk cId="361585507" sldId="312"/>
        </pc:sldMkLst>
        <pc:spChg chg="mod">
          <ac:chgData name="Matahari Nendya" userId="1a1e95a6-b11e-4262-838a-feaa42c98c3c" providerId="ADAL" clId="{B5F2197F-FA28-A649-A702-5EE02B1F3791}" dt="2022-02-12T10:51:59.871" v="40" actId="20577"/>
          <ac:spMkLst>
            <pc:docMk/>
            <pc:sldMk cId="361585507" sldId="312"/>
            <ac:spMk id="6" creationId="{060CF9CB-F7DA-480D-879D-682E0711A78A}"/>
          </ac:spMkLst>
        </pc:spChg>
      </pc:sldChg>
      <pc:sldChg chg="addSp delSp modSp new del mod modClrScheme chgLayout">
        <pc:chgData name="Matahari Nendya" userId="1a1e95a6-b11e-4262-838a-feaa42c98c3c" providerId="ADAL" clId="{B5F2197F-FA28-A649-A702-5EE02B1F3791}" dt="2022-02-12T10:52:25.726" v="51" actId="2696"/>
        <pc:sldMkLst>
          <pc:docMk/>
          <pc:sldMk cId="3074204774" sldId="313"/>
        </pc:sldMkLst>
        <pc:spChg chg="del mod ord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2" creationId="{E22A570C-8897-5E49-AE27-03FE1ED5D137}"/>
          </ac:spMkLst>
        </pc:spChg>
        <pc:spChg chg="del mod ord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3" creationId="{4E21264A-8AA8-8E4C-BB14-DDA1BC8B86BF}"/>
          </ac:spMkLst>
        </pc:spChg>
        <pc:spChg chg="del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4" creationId="{1A921263-CC14-7647-AA8E-EE194E500146}"/>
          </ac:spMkLst>
        </pc:spChg>
        <pc:spChg chg="add mod ord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5" creationId="{CEF5E0B2-9EB1-4E4A-BA25-0D10BE7B132F}"/>
          </ac:spMkLst>
        </pc:spChg>
        <pc:spChg chg="add mod ord">
          <ac:chgData name="Matahari Nendya" userId="1a1e95a6-b11e-4262-838a-feaa42c98c3c" providerId="ADAL" clId="{B5F2197F-FA28-A649-A702-5EE02B1F3791}" dt="2022-02-12T10:51:32.525" v="28" actId="700"/>
          <ac:spMkLst>
            <pc:docMk/>
            <pc:sldMk cId="3074204774" sldId="313"/>
            <ac:spMk id="6" creationId="{42A62485-F845-5248-8403-46E1BC7936E0}"/>
          </ac:spMkLst>
        </pc:spChg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983549722" sldId="313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2376698339" sldId="314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525357388" sldId="315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1744150482" sldId="316"/>
        </pc:sldMkLst>
      </pc:sldChg>
      <pc:sldChg chg="del">
        <pc:chgData name="Matahari Nendya" userId="1a1e95a6-b11e-4262-838a-feaa42c98c3c" providerId="ADAL" clId="{B5F2197F-FA28-A649-A702-5EE02B1F3791}" dt="2022-02-12T10:51:23.832" v="26" actId="2696"/>
        <pc:sldMkLst>
          <pc:docMk/>
          <pc:sldMk cId="3475049294" sldId="317"/>
        </pc:sldMkLst>
      </pc:sldChg>
      <pc:sldChg chg="modSp add modAnim">
        <pc:chgData name="Matahari Nendya" userId="1a1e95a6-b11e-4262-838a-feaa42c98c3c" providerId="ADAL" clId="{B5F2197F-FA28-A649-A702-5EE02B1F3791}" dt="2022-02-12T11:00:40.103" v="217" actId="2710"/>
        <pc:sldMkLst>
          <pc:docMk/>
          <pc:sldMk cId="0" sldId="321"/>
        </pc:sldMkLst>
        <pc:spChg chg="mod">
          <ac:chgData name="Matahari Nendya" userId="1a1e95a6-b11e-4262-838a-feaa42c98c3c" providerId="ADAL" clId="{B5F2197F-FA28-A649-A702-5EE02B1F3791}" dt="2022-02-12T11:00:40.103" v="217" actId="2710"/>
          <ac:spMkLst>
            <pc:docMk/>
            <pc:sldMk cId="0" sldId="321"/>
            <ac:spMk id="46083" creationId="{00000000-0000-0000-0000-000000000000}"/>
          </ac:spMkLst>
        </pc:spChg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4255685517" sldId="322"/>
        </pc:sldMkLst>
      </pc:sldChg>
      <pc:sldChg chg="modSp add mod">
        <pc:chgData name="Matahari Nendya" userId="1a1e95a6-b11e-4262-838a-feaa42c98c3c" providerId="ADAL" clId="{B5F2197F-FA28-A649-A702-5EE02B1F3791}" dt="2022-02-12T11:00:57.782" v="220" actId="27636"/>
        <pc:sldMkLst>
          <pc:docMk/>
          <pc:sldMk cId="0" sldId="323"/>
        </pc:sldMkLst>
        <pc:spChg chg="mod">
          <ac:chgData name="Matahari Nendya" userId="1a1e95a6-b11e-4262-838a-feaa42c98c3c" providerId="ADAL" clId="{B5F2197F-FA28-A649-A702-5EE02B1F3791}" dt="2022-02-12T11:00:57.782" v="220" actId="27636"/>
          <ac:spMkLst>
            <pc:docMk/>
            <pc:sldMk cId="0" sldId="323"/>
            <ac:spMk id="47107" creationId="{00000000-0000-0000-0000-000000000000}"/>
          </ac:spMkLst>
        </pc:spChg>
      </pc:sldChg>
      <pc:sldChg chg="modSp add mod">
        <pc:chgData name="Matahari Nendya" userId="1a1e95a6-b11e-4262-838a-feaa42c98c3c" providerId="ADAL" clId="{B5F2197F-FA28-A649-A702-5EE02B1F3791}" dt="2022-02-12T11:01:04.885" v="222" actId="27636"/>
        <pc:sldMkLst>
          <pc:docMk/>
          <pc:sldMk cId="0" sldId="324"/>
        </pc:sldMkLst>
        <pc:spChg chg="mod">
          <ac:chgData name="Matahari Nendya" userId="1a1e95a6-b11e-4262-838a-feaa42c98c3c" providerId="ADAL" clId="{B5F2197F-FA28-A649-A702-5EE02B1F3791}" dt="2022-02-12T11:01:04.885" v="222" actId="27636"/>
          <ac:spMkLst>
            <pc:docMk/>
            <pc:sldMk cId="0" sldId="324"/>
            <ac:spMk id="48131" creationId="{00000000-0000-0000-0000-000000000000}"/>
          </ac:spMkLst>
        </pc:spChg>
      </pc:sldChg>
      <pc:sldChg chg="modSp add">
        <pc:chgData name="Matahari Nendya" userId="1a1e95a6-b11e-4262-838a-feaa42c98c3c" providerId="ADAL" clId="{B5F2197F-FA28-A649-A702-5EE02B1F3791}" dt="2022-02-12T11:05:43.309" v="299" actId="2710"/>
        <pc:sldMkLst>
          <pc:docMk/>
          <pc:sldMk cId="0" sldId="325"/>
        </pc:sldMkLst>
        <pc:spChg chg="mod">
          <ac:chgData name="Matahari Nendya" userId="1a1e95a6-b11e-4262-838a-feaa42c98c3c" providerId="ADAL" clId="{B5F2197F-FA28-A649-A702-5EE02B1F3791}" dt="2022-02-12T11:05:43.309" v="299" actId="2710"/>
          <ac:spMkLst>
            <pc:docMk/>
            <pc:sldMk cId="0" sldId="325"/>
            <ac:spMk id="4099" creationId="{00000000-0000-0000-0000-000000000000}"/>
          </ac:spMkLst>
        </pc:spChg>
      </pc:sldChg>
      <pc:sldChg chg="modSp add modAnim">
        <pc:chgData name="Matahari Nendya" userId="1a1e95a6-b11e-4262-838a-feaa42c98c3c" providerId="ADAL" clId="{B5F2197F-FA28-A649-A702-5EE02B1F3791}" dt="2022-02-12T11:06:02.490" v="313" actId="20577"/>
        <pc:sldMkLst>
          <pc:docMk/>
          <pc:sldMk cId="0" sldId="326"/>
        </pc:sldMkLst>
        <pc:spChg chg="mod">
          <ac:chgData name="Matahari Nendya" userId="1a1e95a6-b11e-4262-838a-feaa42c98c3c" providerId="ADAL" clId="{B5F2197F-FA28-A649-A702-5EE02B1F3791}" dt="2022-02-12T11:06:02.490" v="313" actId="20577"/>
          <ac:spMkLst>
            <pc:docMk/>
            <pc:sldMk cId="0" sldId="326"/>
            <ac:spMk id="51203" creationId="{00000000-0000-0000-0000-000000000000}"/>
          </ac:spMkLst>
        </pc:spChg>
      </pc:sldChg>
      <pc:sldChg chg="modSp add mod modClrScheme chgLayout">
        <pc:chgData name="Matahari Nendya" userId="1a1e95a6-b11e-4262-838a-feaa42c98c3c" providerId="ADAL" clId="{B5F2197F-FA28-A649-A702-5EE02B1F3791}" dt="2022-02-12T11:06:51.741" v="335" actId="403"/>
        <pc:sldMkLst>
          <pc:docMk/>
          <pc:sldMk cId="0" sldId="327"/>
        </pc:sldMkLst>
        <pc:spChg chg="mod ord">
          <ac:chgData name="Matahari Nendya" userId="1a1e95a6-b11e-4262-838a-feaa42c98c3c" providerId="ADAL" clId="{B5F2197F-FA28-A649-A702-5EE02B1F3791}" dt="2022-02-12T11:06:46.268" v="328" actId="700"/>
          <ac:spMkLst>
            <pc:docMk/>
            <pc:sldMk cId="0" sldId="327"/>
            <ac:spMk id="3" creationId="{9D5C8695-C32D-4929-9C00-50082CEA07D4}"/>
          </ac:spMkLst>
        </pc:spChg>
        <pc:spChg chg="mod ord">
          <ac:chgData name="Matahari Nendya" userId="1a1e95a6-b11e-4262-838a-feaa42c98c3c" providerId="ADAL" clId="{B5F2197F-FA28-A649-A702-5EE02B1F3791}" dt="2022-02-12T11:06:51.741" v="335" actId="403"/>
          <ac:spMkLst>
            <pc:docMk/>
            <pc:sldMk cId="0" sldId="327"/>
            <ac:spMk id="54275" creationId="{00000000-0000-0000-0000-000000000000}"/>
          </ac:spMkLst>
        </pc:spChg>
      </pc:sldChg>
      <pc:sldChg chg="modSp add mod">
        <pc:chgData name="Matahari Nendya" userId="1a1e95a6-b11e-4262-838a-feaa42c98c3c" providerId="ADAL" clId="{B5F2197F-FA28-A649-A702-5EE02B1F3791}" dt="2022-02-12T10:55:31.535" v="127" actId="27636"/>
        <pc:sldMkLst>
          <pc:docMk/>
          <pc:sldMk cId="0" sldId="328"/>
        </pc:sldMkLst>
        <pc:spChg chg="mod">
          <ac:chgData name="Matahari Nendya" userId="1a1e95a6-b11e-4262-838a-feaa42c98c3c" providerId="ADAL" clId="{B5F2197F-FA28-A649-A702-5EE02B1F3791}" dt="2022-02-12T10:55:31.535" v="127" actId="27636"/>
          <ac:spMkLst>
            <pc:docMk/>
            <pc:sldMk cId="0" sldId="328"/>
            <ac:spMk id="12291" creationId="{9A7BE5D8-9438-4E96-9548-BE0491234E0B}"/>
          </ac:spMkLst>
        </pc:spChg>
      </pc:sldChg>
      <pc:sldChg chg="modSp add mod">
        <pc:chgData name="Matahari Nendya" userId="1a1e95a6-b11e-4262-838a-feaa42c98c3c" providerId="ADAL" clId="{B5F2197F-FA28-A649-A702-5EE02B1F3791}" dt="2022-02-12T11:04:17.867" v="282" actId="207"/>
        <pc:sldMkLst>
          <pc:docMk/>
          <pc:sldMk cId="0" sldId="329"/>
        </pc:sldMkLst>
        <pc:spChg chg="mod">
          <ac:chgData name="Matahari Nendya" userId="1a1e95a6-b11e-4262-838a-feaa42c98c3c" providerId="ADAL" clId="{B5F2197F-FA28-A649-A702-5EE02B1F3791}" dt="2022-02-12T11:04:17.867" v="282" actId="207"/>
          <ac:spMkLst>
            <pc:docMk/>
            <pc:sldMk cId="0" sldId="329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3:59.533" v="277" actId="207"/>
        <pc:sldMkLst>
          <pc:docMk/>
          <pc:sldMk cId="1418539783" sldId="330"/>
        </pc:sldMkLst>
        <pc:spChg chg="mod">
          <ac:chgData name="Matahari Nendya" userId="1a1e95a6-b11e-4262-838a-feaa42c98c3c" providerId="ADAL" clId="{B5F2197F-FA28-A649-A702-5EE02B1F3791}" dt="2022-02-12T11:03:59.533" v="277" actId="207"/>
          <ac:spMkLst>
            <pc:docMk/>
            <pc:sldMk cId="1418539783" sldId="330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4:33.008" v="284" actId="2711"/>
        <pc:sldMkLst>
          <pc:docMk/>
          <pc:sldMk cId="430740228" sldId="331"/>
        </pc:sldMkLst>
        <pc:spChg chg="mod">
          <ac:chgData name="Matahari Nendya" userId="1a1e95a6-b11e-4262-838a-feaa42c98c3c" providerId="ADAL" clId="{B5F2197F-FA28-A649-A702-5EE02B1F3791}" dt="2022-02-12T11:04:33.008" v="284" actId="2711"/>
          <ac:spMkLst>
            <pc:docMk/>
            <pc:sldMk cId="430740228" sldId="331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4:43.094" v="285" actId="2711"/>
        <pc:sldMkLst>
          <pc:docMk/>
          <pc:sldMk cId="1297600126" sldId="332"/>
        </pc:sldMkLst>
        <pc:spChg chg="mod">
          <ac:chgData name="Matahari Nendya" userId="1a1e95a6-b11e-4262-838a-feaa42c98c3c" providerId="ADAL" clId="{B5F2197F-FA28-A649-A702-5EE02B1F3791}" dt="2022-02-12T11:04:43.094" v="285" actId="2711"/>
          <ac:spMkLst>
            <pc:docMk/>
            <pc:sldMk cId="1297600126" sldId="332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5:01.026" v="289" actId="207"/>
        <pc:sldMkLst>
          <pc:docMk/>
          <pc:sldMk cId="2154247151" sldId="333"/>
        </pc:sldMkLst>
        <pc:spChg chg="mod">
          <ac:chgData name="Matahari Nendya" userId="1a1e95a6-b11e-4262-838a-feaa42c98c3c" providerId="ADAL" clId="{B5F2197F-FA28-A649-A702-5EE02B1F3791}" dt="2022-02-12T11:05:01.026" v="289" actId="207"/>
          <ac:spMkLst>
            <pc:docMk/>
            <pc:sldMk cId="2154247151" sldId="333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4:52.153" v="287" actId="207"/>
        <pc:sldMkLst>
          <pc:docMk/>
          <pc:sldMk cId="4246558049" sldId="334"/>
        </pc:sldMkLst>
        <pc:spChg chg="mod">
          <ac:chgData name="Matahari Nendya" userId="1a1e95a6-b11e-4262-838a-feaa42c98c3c" providerId="ADAL" clId="{B5F2197F-FA28-A649-A702-5EE02B1F3791}" dt="2022-02-12T11:04:52.153" v="287" actId="207"/>
          <ac:spMkLst>
            <pc:docMk/>
            <pc:sldMk cId="4246558049" sldId="334"/>
            <ac:spMk id="70660" creationId="{E1A10CF9-8D9B-4410-90E0-A1C77CADD35D}"/>
          </ac:spMkLst>
        </pc:spChg>
      </pc:sldChg>
      <pc:sldChg chg="modSp add mod">
        <pc:chgData name="Matahari Nendya" userId="1a1e95a6-b11e-4262-838a-feaa42c98c3c" providerId="ADAL" clId="{B5F2197F-FA28-A649-A702-5EE02B1F3791}" dt="2022-02-12T11:00:46.893" v="218" actId="2710"/>
        <pc:sldMkLst>
          <pc:docMk/>
          <pc:sldMk cId="0" sldId="335"/>
        </pc:sldMkLst>
        <pc:spChg chg="mod">
          <ac:chgData name="Matahari Nendya" userId="1a1e95a6-b11e-4262-838a-feaa42c98c3c" providerId="ADAL" clId="{B5F2197F-FA28-A649-A702-5EE02B1F3791}" dt="2022-02-12T11:00:46.893" v="218" actId="2710"/>
          <ac:spMkLst>
            <pc:docMk/>
            <pc:sldMk cId="0" sldId="335"/>
            <ac:spMk id="6147" creationId="{808C2485-64A0-4B35-9F8A-8804F775D5E9}"/>
          </ac:spMkLst>
        </pc:spChg>
      </pc:sldChg>
      <pc:sldChg chg="modSp add mod">
        <pc:chgData name="Matahari Nendya" userId="1a1e95a6-b11e-4262-838a-feaa42c98c3c" providerId="ADAL" clId="{B5F2197F-FA28-A649-A702-5EE02B1F3791}" dt="2022-02-12T11:16:14.534" v="378" actId="2710"/>
        <pc:sldMkLst>
          <pc:docMk/>
          <pc:sldMk cId="3350302683" sldId="336"/>
        </pc:sldMkLst>
        <pc:spChg chg="mod">
          <ac:chgData name="Matahari Nendya" userId="1a1e95a6-b11e-4262-838a-feaa42c98c3c" providerId="ADAL" clId="{B5F2197F-FA28-A649-A702-5EE02B1F3791}" dt="2022-02-12T11:16:14.534" v="378" actId="2710"/>
          <ac:spMkLst>
            <pc:docMk/>
            <pc:sldMk cId="3350302683" sldId="336"/>
            <ac:spMk id="3" creationId="{0D33B3A9-F916-429A-9163-0A022090B6F1}"/>
          </ac:spMkLst>
        </pc:spChg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3927503925" sldId="337"/>
        </pc:sldMkLst>
      </pc:sldChg>
      <pc:sldChg chg="add">
        <pc:chgData name="Matahari Nendya" userId="1a1e95a6-b11e-4262-838a-feaa42c98c3c" providerId="ADAL" clId="{B5F2197F-FA28-A649-A702-5EE02B1F3791}" dt="2022-02-12T10:52:20.165" v="41"/>
        <pc:sldMkLst>
          <pc:docMk/>
          <pc:sldMk cId="830503886" sldId="338"/>
        </pc:sldMkLst>
      </pc:sldChg>
      <pc:sldChg chg="modSp add mod">
        <pc:chgData name="Matahari Nendya" userId="1a1e95a6-b11e-4262-838a-feaa42c98c3c" providerId="ADAL" clId="{B5F2197F-FA28-A649-A702-5EE02B1F3791}" dt="2022-02-12T11:05:29.706" v="293" actId="14100"/>
        <pc:sldMkLst>
          <pc:docMk/>
          <pc:sldMk cId="1179021173" sldId="339"/>
        </pc:sldMkLst>
        <pc:picChg chg="mod">
          <ac:chgData name="Matahari Nendya" userId="1a1e95a6-b11e-4262-838a-feaa42c98c3c" providerId="ADAL" clId="{B5F2197F-FA28-A649-A702-5EE02B1F3791}" dt="2022-02-12T11:05:29.706" v="293" actId="14100"/>
          <ac:picMkLst>
            <pc:docMk/>
            <pc:sldMk cId="1179021173" sldId="339"/>
            <ac:picMk id="10" creationId="{0D4693F0-7ADE-094B-9644-22E873EEDCDC}"/>
          </ac:picMkLst>
        </pc:picChg>
      </pc:sldChg>
    </pc:docChg>
  </pc:docChgLst>
  <pc:docChgLst>
    <pc:chgData name="Matahari Nendya" userId="1a1e95a6-b11e-4262-838a-feaa42c98c3c" providerId="ADAL" clId="{0B383EB7-E5B4-4784-8021-780331DD65FB}"/>
    <pc:docChg chg="undo redo custSel addSld delSld modSld sldOrd modMainMaster modNotesMaster">
      <pc:chgData name="Matahari Nendya" userId="1a1e95a6-b11e-4262-838a-feaa42c98c3c" providerId="ADAL" clId="{0B383EB7-E5B4-4784-8021-780331DD65FB}" dt="2022-02-06T13:14:45.125" v="4783" actId="2710"/>
      <pc:docMkLst>
        <pc:docMk/>
      </pc:docMkLst>
      <pc:sldChg chg="addSp delSp modSp mod modNotes">
        <pc:chgData name="Matahari Nendya" userId="1a1e95a6-b11e-4262-838a-feaa42c98c3c" providerId="ADAL" clId="{0B383EB7-E5B4-4784-8021-780331DD65FB}" dt="2022-02-06T13:13:48.459" v="4782" actId="478"/>
        <pc:sldMkLst>
          <pc:docMk/>
          <pc:sldMk cId="2977814846" sldId="256"/>
        </pc:sldMkLst>
        <pc:spChg chg="add mod">
          <ac:chgData name="Matahari Nendya" userId="1a1e95a6-b11e-4262-838a-feaa42c98c3c" providerId="ADAL" clId="{0B383EB7-E5B4-4784-8021-780331DD65FB}" dt="2022-02-06T12:47:28.204" v="4389" actId="1076"/>
          <ac:spMkLst>
            <pc:docMk/>
            <pc:sldMk cId="2977814846" sldId="256"/>
            <ac:spMk id="3" creationId="{6CD6B87D-6B23-4E0D-9D66-2F97D5C31D1B}"/>
          </ac:spMkLst>
        </pc:spChg>
        <pc:spChg chg="mod">
          <ac:chgData name="Matahari Nendya" userId="1a1e95a6-b11e-4262-838a-feaa42c98c3c" providerId="ADAL" clId="{0B383EB7-E5B4-4784-8021-780331DD65FB}" dt="2022-02-06T13:13:43.732" v="4780" actId="1076"/>
          <ac:spMkLst>
            <pc:docMk/>
            <pc:sldMk cId="2977814846" sldId="256"/>
            <ac:spMk id="4" creationId="{00000000-0000-0000-0000-000000000000}"/>
          </ac:spMkLst>
        </pc:spChg>
        <pc:spChg chg="del mod">
          <ac:chgData name="Matahari Nendya" userId="1a1e95a6-b11e-4262-838a-feaa42c98c3c" providerId="ADAL" clId="{0B383EB7-E5B4-4784-8021-780331DD65FB}" dt="2022-02-06T10:28:18.929" v="475" actId="478"/>
          <ac:spMkLst>
            <pc:docMk/>
            <pc:sldMk cId="2977814846" sldId="256"/>
            <ac:spMk id="5" creationId="{00000000-0000-0000-0000-000000000000}"/>
          </ac:spMkLst>
        </pc:spChg>
        <pc:picChg chg="add del mod">
          <ac:chgData name="Matahari Nendya" userId="1a1e95a6-b11e-4262-838a-feaa42c98c3c" providerId="ADAL" clId="{0B383EB7-E5B4-4784-8021-780331DD65FB}" dt="2022-02-06T13:12:24.515" v="4760" actId="478"/>
          <ac:picMkLst>
            <pc:docMk/>
            <pc:sldMk cId="2977814846" sldId="256"/>
            <ac:picMk id="7" creationId="{BFDF18B4-4CFD-4D09-A038-EBED4B645E1D}"/>
          </ac:picMkLst>
        </pc:picChg>
        <pc:picChg chg="add mod">
          <ac:chgData name="Matahari Nendya" userId="1a1e95a6-b11e-4262-838a-feaa42c98c3c" providerId="ADAL" clId="{0B383EB7-E5B4-4784-8021-780331DD65FB}" dt="2022-02-06T12:47:24.274" v="4388" actId="14100"/>
          <ac:picMkLst>
            <pc:docMk/>
            <pc:sldMk cId="2977814846" sldId="256"/>
            <ac:picMk id="8" creationId="{F80AE4E0-431F-47CC-AD31-70E19AA8CB2F}"/>
          </ac:picMkLst>
        </pc:picChg>
        <pc:picChg chg="add del mod">
          <ac:chgData name="Matahari Nendya" userId="1a1e95a6-b11e-4262-838a-feaa42c98c3c" providerId="ADAL" clId="{0B383EB7-E5B4-4784-8021-780331DD65FB}" dt="2022-02-06T13:13:13.907" v="4774" actId="478"/>
          <ac:picMkLst>
            <pc:docMk/>
            <pc:sldMk cId="2977814846" sldId="256"/>
            <ac:picMk id="10" creationId="{7B43CB2B-1D83-4025-838E-3098FCC511F6}"/>
          </ac:picMkLst>
        </pc:picChg>
        <pc:picChg chg="add del mod">
          <ac:chgData name="Matahari Nendya" userId="1a1e95a6-b11e-4262-838a-feaa42c98c3c" providerId="ADAL" clId="{0B383EB7-E5B4-4784-8021-780331DD65FB}" dt="2022-02-06T13:13:11.891" v="4773" actId="478"/>
          <ac:picMkLst>
            <pc:docMk/>
            <pc:sldMk cId="2977814846" sldId="256"/>
            <ac:picMk id="14" creationId="{D9B8434E-43EC-4CDC-9BBB-B9B866D0B4BD}"/>
          </ac:picMkLst>
        </pc:picChg>
        <pc:picChg chg="add del mod">
          <ac:chgData name="Matahari Nendya" userId="1a1e95a6-b11e-4262-838a-feaa42c98c3c" providerId="ADAL" clId="{0B383EB7-E5B4-4784-8021-780331DD65FB}" dt="2022-02-06T13:13:48.459" v="4782" actId="478"/>
          <ac:picMkLst>
            <pc:docMk/>
            <pc:sldMk cId="2977814846" sldId="256"/>
            <ac:picMk id="4098" creationId="{9C7F03F1-F179-476D-BE6D-1BAB0ED72EF9}"/>
          </ac:picMkLst>
        </pc:picChg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1662105023" sldId="257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246121372" sldId="258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147046793" sldId="259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2759912458" sldId="260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2588365147" sldId="261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3196067270" sldId="262"/>
        </pc:sldMkLst>
      </pc:sldChg>
      <pc:sldChg chg="add del">
        <pc:chgData name="Matahari Nendya" userId="1a1e95a6-b11e-4262-838a-feaa42c98c3c" providerId="ADAL" clId="{0B383EB7-E5B4-4784-8021-780331DD65FB}" dt="2022-02-06T12:03:22.701" v="3403"/>
        <pc:sldMkLst>
          <pc:docMk/>
          <pc:sldMk cId="2493560836" sldId="263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3247583210" sldId="263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1663634258" sldId="264"/>
        </pc:sldMkLst>
      </pc:sldChg>
      <pc:sldChg chg="del">
        <pc:chgData name="Matahari Nendya" userId="1a1e95a6-b11e-4262-838a-feaa42c98c3c" providerId="ADAL" clId="{0B383EB7-E5B4-4784-8021-780331DD65FB}" dt="2022-02-06T11:57:12.881" v="3329" actId="47"/>
        <pc:sldMkLst>
          <pc:docMk/>
          <pc:sldMk cId="3115279390" sldId="265"/>
        </pc:sldMkLst>
      </pc:sldChg>
      <pc:sldChg chg="modSp del mod ord">
        <pc:chgData name="Matahari Nendya" userId="1a1e95a6-b11e-4262-838a-feaa42c98c3c" providerId="ADAL" clId="{0B383EB7-E5B4-4784-8021-780331DD65FB}" dt="2022-02-06T11:06:33.002" v="1781" actId="47"/>
        <pc:sldMkLst>
          <pc:docMk/>
          <pc:sldMk cId="2284280595" sldId="268"/>
        </pc:sldMkLst>
        <pc:spChg chg="mod">
          <ac:chgData name="Matahari Nendya" userId="1a1e95a6-b11e-4262-838a-feaa42c98c3c" providerId="ADAL" clId="{0B383EB7-E5B4-4784-8021-780331DD65FB}" dt="2022-02-06T11:06:25.052" v="1778" actId="14100"/>
          <ac:spMkLst>
            <pc:docMk/>
            <pc:sldMk cId="2284280595" sldId="268"/>
            <ac:spMk id="8" creationId="{00000000-0000-0000-0000-000000000000}"/>
          </ac:spMkLst>
        </pc:spChg>
      </pc:sldChg>
      <pc:sldChg chg="del modAnim">
        <pc:chgData name="Matahari Nendya" userId="1a1e95a6-b11e-4262-838a-feaa42c98c3c" providerId="ADAL" clId="{0B383EB7-E5B4-4784-8021-780331DD65FB}" dt="2022-02-06T11:57:12.881" v="3329" actId="47"/>
        <pc:sldMkLst>
          <pc:docMk/>
          <pc:sldMk cId="2746029914" sldId="269"/>
        </pc:sldMkLst>
      </pc:sldChg>
      <pc:sldChg chg="modSp new mod ord">
        <pc:chgData name="Matahari Nendya" userId="1a1e95a6-b11e-4262-838a-feaa42c98c3c" providerId="ADAL" clId="{0B383EB7-E5B4-4784-8021-780331DD65FB}" dt="2022-02-06T12:48:33.846" v="4406" actId="27636"/>
        <pc:sldMkLst>
          <pc:docMk/>
          <pc:sldMk cId="775600019" sldId="270"/>
        </pc:sldMkLst>
        <pc:spChg chg="mod">
          <ac:chgData name="Matahari Nendya" userId="1a1e95a6-b11e-4262-838a-feaa42c98c3c" providerId="ADAL" clId="{0B383EB7-E5B4-4784-8021-780331DD65FB}" dt="2022-02-06T11:16:50.923" v="2302" actId="20577"/>
          <ac:spMkLst>
            <pc:docMk/>
            <pc:sldMk cId="775600019" sldId="270"/>
            <ac:spMk id="2" creationId="{5D977F10-FFE8-4EE5-8696-2A57238697AE}"/>
          </ac:spMkLst>
        </pc:spChg>
        <pc:spChg chg="mod">
          <ac:chgData name="Matahari Nendya" userId="1a1e95a6-b11e-4262-838a-feaa42c98c3c" providerId="ADAL" clId="{0B383EB7-E5B4-4784-8021-780331DD65FB}" dt="2022-02-06T12:48:33.846" v="4406" actId="27636"/>
          <ac:spMkLst>
            <pc:docMk/>
            <pc:sldMk cId="775600019" sldId="270"/>
            <ac:spMk id="3" creationId="{ED984901-78B3-46C7-BB2B-2DFB9BAC0BD6}"/>
          </ac:spMkLst>
        </pc:spChg>
      </pc:sldChg>
      <pc:sldChg chg="addSp delSp modSp add mod modClrScheme chgLayout">
        <pc:chgData name="Matahari Nendya" userId="1a1e95a6-b11e-4262-838a-feaa42c98c3c" providerId="ADAL" clId="{0B383EB7-E5B4-4784-8021-780331DD65FB}" dt="2022-02-06T12:47:12.287" v="4381"/>
        <pc:sldMkLst>
          <pc:docMk/>
          <pc:sldMk cId="2525610893" sldId="271"/>
        </pc:sldMkLst>
        <pc:spChg chg="add del mod ord">
          <ac:chgData name="Matahari Nendya" userId="1a1e95a6-b11e-4262-838a-feaa42c98c3c" providerId="ADAL" clId="{0B383EB7-E5B4-4784-8021-780331DD65FB}" dt="2022-02-06T11:02:44.612" v="1469"/>
          <ac:spMkLst>
            <pc:docMk/>
            <pc:sldMk cId="2525610893" sldId="271"/>
            <ac:spMk id="2" creationId="{FA4CA5AA-8FBC-43E2-A50E-FFED9E049E5A}"/>
          </ac:spMkLst>
        </pc:spChg>
        <pc:spChg chg="add del mod">
          <ac:chgData name="Matahari Nendya" userId="1a1e95a6-b11e-4262-838a-feaa42c98c3c" providerId="ADAL" clId="{0B383EB7-E5B4-4784-8021-780331DD65FB}" dt="2022-02-06T11:20:58.491" v="2405" actId="478"/>
          <ac:spMkLst>
            <pc:docMk/>
            <pc:sldMk cId="2525610893" sldId="271"/>
            <ac:spMk id="3" creationId="{238542F0-432B-41C6-B964-3F91D9F363BE}"/>
          </ac:spMkLst>
        </pc:spChg>
        <pc:spChg chg="mod ord">
          <ac:chgData name="Matahari Nendya" userId="1a1e95a6-b11e-4262-838a-feaa42c98c3c" providerId="ADAL" clId="{0B383EB7-E5B4-4784-8021-780331DD65FB}" dt="2022-02-06T12:45:19.468" v="4369" actId="26606"/>
          <ac:spMkLst>
            <pc:docMk/>
            <pc:sldMk cId="2525610893" sldId="271"/>
            <ac:spMk id="7" creationId="{00000000-0000-0000-0000-000000000000}"/>
          </ac:spMkLst>
        </pc:spChg>
        <pc:spChg chg="mod ord">
          <ac:chgData name="Matahari Nendya" userId="1a1e95a6-b11e-4262-838a-feaa42c98c3c" providerId="ADAL" clId="{0B383EB7-E5B4-4784-8021-780331DD65FB}" dt="2022-02-06T12:47:12.287" v="4381"/>
          <ac:spMkLst>
            <pc:docMk/>
            <pc:sldMk cId="2525610893" sldId="271"/>
            <ac:spMk id="8" creationId="{00000000-0000-0000-0000-000000000000}"/>
          </ac:spMkLst>
        </pc:spChg>
        <pc:picChg chg="add del mod">
          <ac:chgData name="Matahari Nendya" userId="1a1e95a6-b11e-4262-838a-feaa42c98c3c" providerId="ADAL" clId="{0B383EB7-E5B4-4784-8021-780331DD65FB}" dt="2022-02-06T11:20:55.883" v="2404" actId="478"/>
          <ac:picMkLst>
            <pc:docMk/>
            <pc:sldMk cId="2525610893" sldId="271"/>
            <ac:picMk id="5" creationId="{113B3E51-C7C5-4E61-B876-9908D07C1AF2}"/>
          </ac:picMkLst>
        </pc:picChg>
        <pc:picChg chg="add del mod">
          <ac:chgData name="Matahari Nendya" userId="1a1e95a6-b11e-4262-838a-feaa42c98c3c" providerId="ADAL" clId="{0B383EB7-E5B4-4784-8021-780331DD65FB}" dt="2022-02-06T12:45:19.853" v="4370"/>
          <ac:picMkLst>
            <pc:docMk/>
            <pc:sldMk cId="2525610893" sldId="271"/>
            <ac:picMk id="3074" creationId="{DBC639F9-18B3-4150-AB03-623989B49251}"/>
          </ac:picMkLst>
        </pc:picChg>
      </pc:sldChg>
      <pc:sldChg chg="add del">
        <pc:chgData name="Matahari Nendya" userId="1a1e95a6-b11e-4262-838a-feaa42c98c3c" providerId="ADAL" clId="{0B383EB7-E5B4-4784-8021-780331DD65FB}" dt="2022-02-06T11:57:12.881" v="3329" actId="47"/>
        <pc:sldMkLst>
          <pc:docMk/>
          <pc:sldMk cId="4176426564" sldId="272"/>
        </pc:sldMkLst>
      </pc:sldChg>
      <pc:sldChg chg="add">
        <pc:chgData name="Matahari Nendya" userId="1a1e95a6-b11e-4262-838a-feaa42c98c3c" providerId="ADAL" clId="{0B383EB7-E5B4-4784-8021-780331DD65FB}" dt="2022-02-06T09:49:31.178" v="247" actId="2890"/>
        <pc:sldMkLst>
          <pc:docMk/>
          <pc:sldMk cId="118566429" sldId="273"/>
        </pc:sldMkLst>
      </pc:sldChg>
      <pc:sldChg chg="addSp delSp modSp new mod modClrScheme chgLayout">
        <pc:chgData name="Matahari Nendya" userId="1a1e95a6-b11e-4262-838a-feaa42c98c3c" providerId="ADAL" clId="{0B383EB7-E5B4-4784-8021-780331DD65FB}" dt="2022-02-06T12:47:36.586" v="4391" actId="1036"/>
        <pc:sldMkLst>
          <pc:docMk/>
          <pc:sldMk cId="2066667476" sldId="274"/>
        </pc:sldMkLst>
        <pc:spChg chg="del mod ord">
          <ac:chgData name="Matahari Nendya" userId="1a1e95a6-b11e-4262-838a-feaa42c98c3c" providerId="ADAL" clId="{0B383EB7-E5B4-4784-8021-780331DD65FB}" dt="2022-02-06T10:29:29.438" v="482" actId="700"/>
          <ac:spMkLst>
            <pc:docMk/>
            <pc:sldMk cId="2066667476" sldId="274"/>
            <ac:spMk id="2" creationId="{E44CB31C-4299-4E22-AD78-338AAB7E7904}"/>
          </ac:spMkLst>
        </pc:spChg>
        <pc:spChg chg="del mod ord">
          <ac:chgData name="Matahari Nendya" userId="1a1e95a6-b11e-4262-838a-feaa42c98c3c" providerId="ADAL" clId="{0B383EB7-E5B4-4784-8021-780331DD65FB}" dt="2022-02-06T10:29:29.438" v="482" actId="700"/>
          <ac:spMkLst>
            <pc:docMk/>
            <pc:sldMk cId="2066667476" sldId="274"/>
            <ac:spMk id="3" creationId="{C520F151-070D-495A-A9C9-4BB9EF7812F6}"/>
          </ac:spMkLst>
        </pc:spChg>
        <pc:spChg chg="add del mod ord">
          <ac:chgData name="Matahari Nendya" userId="1a1e95a6-b11e-4262-838a-feaa42c98c3c" providerId="ADAL" clId="{0B383EB7-E5B4-4784-8021-780331DD65FB}" dt="2022-02-06T10:29:42.534" v="483" actId="700"/>
          <ac:spMkLst>
            <pc:docMk/>
            <pc:sldMk cId="2066667476" sldId="274"/>
            <ac:spMk id="4" creationId="{04B9D10A-6DA9-4AEF-8FEC-DE8BB410DBA0}"/>
          </ac:spMkLst>
        </pc:spChg>
        <pc:spChg chg="add del mod ord">
          <ac:chgData name="Matahari Nendya" userId="1a1e95a6-b11e-4262-838a-feaa42c98c3c" providerId="ADAL" clId="{0B383EB7-E5B4-4784-8021-780331DD65FB}" dt="2022-02-06T10:29:42.534" v="483" actId="700"/>
          <ac:spMkLst>
            <pc:docMk/>
            <pc:sldMk cId="2066667476" sldId="274"/>
            <ac:spMk id="5" creationId="{2CDC0270-3F03-4830-9BB8-19012C7630BC}"/>
          </ac:spMkLst>
        </pc:spChg>
        <pc:spChg chg="add mod ord">
          <ac:chgData name="Matahari Nendya" userId="1a1e95a6-b11e-4262-838a-feaa42c98c3c" providerId="ADAL" clId="{0B383EB7-E5B4-4784-8021-780331DD65FB}" dt="2022-02-06T12:47:36.586" v="4391" actId="1036"/>
          <ac:spMkLst>
            <pc:docMk/>
            <pc:sldMk cId="2066667476" sldId="274"/>
            <ac:spMk id="6" creationId="{7D968D12-1E42-4540-94BF-5B0E288C56C1}"/>
          </ac:spMkLst>
        </pc:spChg>
        <pc:spChg chg="add del mod ord">
          <ac:chgData name="Matahari Nendya" userId="1a1e95a6-b11e-4262-838a-feaa42c98c3c" providerId="ADAL" clId="{0B383EB7-E5B4-4784-8021-780331DD65FB}" dt="2022-02-06T10:29:48.511" v="484" actId="478"/>
          <ac:spMkLst>
            <pc:docMk/>
            <pc:sldMk cId="2066667476" sldId="274"/>
            <ac:spMk id="7" creationId="{E6690A9B-EA32-4A76-85D6-949061342238}"/>
          </ac:spMkLst>
        </pc:spChg>
      </pc:sldChg>
      <pc:sldChg chg="modSp add mod ord">
        <pc:chgData name="Matahari Nendya" userId="1a1e95a6-b11e-4262-838a-feaa42c98c3c" providerId="ADAL" clId="{0B383EB7-E5B4-4784-8021-780331DD65FB}" dt="2022-02-06T12:47:12.586" v="4384" actId="27636"/>
        <pc:sldMkLst>
          <pc:docMk/>
          <pc:sldMk cId="2325643555" sldId="275"/>
        </pc:sldMkLst>
        <pc:spChg chg="mod">
          <ac:chgData name="Matahari Nendya" userId="1a1e95a6-b11e-4262-838a-feaa42c98c3c" providerId="ADAL" clId="{0B383EB7-E5B4-4784-8021-780331DD65FB}" dt="2022-02-06T10:30:36.120" v="528" actId="20577"/>
          <ac:spMkLst>
            <pc:docMk/>
            <pc:sldMk cId="2325643555" sldId="275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586" v="4384" actId="27636"/>
          <ac:spMkLst>
            <pc:docMk/>
            <pc:sldMk cId="2325643555" sldId="275"/>
            <ac:spMk id="8" creationId="{00000000-0000-0000-0000-000000000000}"/>
          </ac:spMkLst>
        </pc:spChg>
      </pc:sldChg>
      <pc:sldChg chg="modSp add mod">
        <pc:chgData name="Matahari Nendya" userId="1a1e95a6-b11e-4262-838a-feaa42c98c3c" providerId="ADAL" clId="{0B383EB7-E5B4-4784-8021-780331DD65FB}" dt="2022-02-06T10:34:53.242" v="597" actId="207"/>
        <pc:sldMkLst>
          <pc:docMk/>
          <pc:sldMk cId="2799210375" sldId="276"/>
        </pc:sldMkLst>
        <pc:spChg chg="mod">
          <ac:chgData name="Matahari Nendya" userId="1a1e95a6-b11e-4262-838a-feaa42c98c3c" providerId="ADAL" clId="{0B383EB7-E5B4-4784-8021-780331DD65FB}" dt="2022-02-06T10:32:48.888" v="579" actId="20577"/>
          <ac:spMkLst>
            <pc:docMk/>
            <pc:sldMk cId="2799210375" sldId="276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0:34:53.242" v="597" actId="207"/>
          <ac:spMkLst>
            <pc:docMk/>
            <pc:sldMk cId="2799210375" sldId="276"/>
            <ac:spMk id="8" creationId="{00000000-0000-0000-0000-000000000000}"/>
          </ac:spMkLst>
        </pc:spChg>
      </pc:sldChg>
      <pc:sldChg chg="modSp add mod">
        <pc:chgData name="Matahari Nendya" userId="1a1e95a6-b11e-4262-838a-feaa42c98c3c" providerId="ADAL" clId="{0B383EB7-E5B4-4784-8021-780331DD65FB}" dt="2022-02-06T10:43:58.465" v="865" actId="20577"/>
        <pc:sldMkLst>
          <pc:docMk/>
          <pc:sldMk cId="160971463" sldId="277"/>
        </pc:sldMkLst>
        <pc:spChg chg="mod">
          <ac:chgData name="Matahari Nendya" userId="1a1e95a6-b11e-4262-838a-feaa42c98c3c" providerId="ADAL" clId="{0B383EB7-E5B4-4784-8021-780331DD65FB}" dt="2022-02-06T10:41:14.335" v="631" actId="20577"/>
          <ac:spMkLst>
            <pc:docMk/>
            <pc:sldMk cId="160971463" sldId="277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0:43:58.465" v="865" actId="20577"/>
          <ac:spMkLst>
            <pc:docMk/>
            <pc:sldMk cId="160971463" sldId="277"/>
            <ac:spMk id="8" creationId="{00000000-0000-0000-0000-000000000000}"/>
          </ac:spMkLst>
        </pc:spChg>
      </pc:sldChg>
      <pc:sldChg chg="modSp add mod ord">
        <pc:chgData name="Matahari Nendya" userId="1a1e95a6-b11e-4262-838a-feaa42c98c3c" providerId="ADAL" clId="{0B383EB7-E5B4-4784-8021-780331DD65FB}" dt="2022-02-06T13:11:32.647" v="4758" actId="403"/>
        <pc:sldMkLst>
          <pc:docMk/>
          <pc:sldMk cId="2499744985" sldId="278"/>
        </pc:sldMkLst>
        <pc:spChg chg="mod">
          <ac:chgData name="Matahari Nendya" userId="1a1e95a6-b11e-4262-838a-feaa42c98c3c" providerId="ADAL" clId="{0B383EB7-E5B4-4784-8021-780331DD65FB}" dt="2022-02-06T10:44:28.017" v="894" actId="20577"/>
          <ac:spMkLst>
            <pc:docMk/>
            <pc:sldMk cId="2499744985" sldId="278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3:11:32.647" v="4758" actId="403"/>
          <ac:spMkLst>
            <pc:docMk/>
            <pc:sldMk cId="2499744985" sldId="278"/>
            <ac:spMk id="8" creationId="{00000000-0000-0000-0000-000000000000}"/>
          </ac:spMkLst>
        </pc:spChg>
      </pc:sldChg>
      <pc:sldChg chg="modSp add mod">
        <pc:chgData name="Matahari Nendya" userId="1a1e95a6-b11e-4262-838a-feaa42c98c3c" providerId="ADAL" clId="{0B383EB7-E5B4-4784-8021-780331DD65FB}" dt="2022-02-06T12:46:37.904" v="4378" actId="404"/>
        <pc:sldMkLst>
          <pc:docMk/>
          <pc:sldMk cId="981088112" sldId="279"/>
        </pc:sldMkLst>
        <pc:spChg chg="mod">
          <ac:chgData name="Matahari Nendya" userId="1a1e95a6-b11e-4262-838a-feaa42c98c3c" providerId="ADAL" clId="{0B383EB7-E5B4-4784-8021-780331DD65FB}" dt="2022-02-06T10:47:10.792" v="989" actId="20577"/>
          <ac:spMkLst>
            <pc:docMk/>
            <pc:sldMk cId="981088112" sldId="279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6:37.904" v="4378" actId="404"/>
          <ac:spMkLst>
            <pc:docMk/>
            <pc:sldMk cId="981088112" sldId="279"/>
            <ac:spMk id="8" creationId="{00000000-0000-0000-0000-000000000000}"/>
          </ac:spMkLst>
        </pc:spChg>
      </pc:sldChg>
      <pc:sldChg chg="addSp delSp modSp new mod">
        <pc:chgData name="Matahari Nendya" userId="1a1e95a6-b11e-4262-838a-feaa42c98c3c" providerId="ADAL" clId="{0B383EB7-E5B4-4784-8021-780331DD65FB}" dt="2022-02-06T12:47:12.287" v="4381"/>
        <pc:sldMkLst>
          <pc:docMk/>
          <pc:sldMk cId="591385961" sldId="280"/>
        </pc:sldMkLst>
        <pc:spChg chg="mod">
          <ac:chgData name="Matahari Nendya" userId="1a1e95a6-b11e-4262-838a-feaa42c98c3c" providerId="ADAL" clId="{0B383EB7-E5B4-4784-8021-780331DD65FB}" dt="2022-02-06T10:51:56.466" v="1053" actId="20577"/>
          <ac:spMkLst>
            <pc:docMk/>
            <pc:sldMk cId="591385961" sldId="280"/>
            <ac:spMk id="2" creationId="{6D31A837-335C-4520-A71B-F89721C6546C}"/>
          </ac:spMkLst>
        </pc:spChg>
        <pc:spChg chg="del mod">
          <ac:chgData name="Matahari Nendya" userId="1a1e95a6-b11e-4262-838a-feaa42c98c3c" providerId="ADAL" clId="{0B383EB7-E5B4-4784-8021-780331DD65FB}" dt="2022-02-06T10:52:23.153" v="1057" actId="478"/>
          <ac:spMkLst>
            <pc:docMk/>
            <pc:sldMk cId="591385961" sldId="280"/>
            <ac:spMk id="3" creationId="{982C5C8D-01D7-4941-A182-63CEA5D34DE7}"/>
          </ac:spMkLst>
        </pc:spChg>
        <pc:graphicFrameChg chg="add mod modGraphic">
          <ac:chgData name="Matahari Nendya" userId="1a1e95a6-b11e-4262-838a-feaa42c98c3c" providerId="ADAL" clId="{0B383EB7-E5B4-4784-8021-780331DD65FB}" dt="2022-02-06T12:47:12.287" v="4381"/>
          <ac:graphicFrameMkLst>
            <pc:docMk/>
            <pc:sldMk cId="591385961" sldId="280"/>
            <ac:graphicFrameMk id="4" creationId="{BBAEF4B0-7335-4EFF-A329-54A260F3F22B}"/>
          </ac:graphicFrameMkLst>
        </pc:graphicFrameChg>
      </pc:sldChg>
      <pc:sldChg chg="addSp delSp modSp add mod">
        <pc:chgData name="Matahari Nendya" userId="1a1e95a6-b11e-4262-838a-feaa42c98c3c" providerId="ADAL" clId="{0B383EB7-E5B4-4784-8021-780331DD65FB}" dt="2022-02-06T12:47:12.287" v="4381"/>
        <pc:sldMkLst>
          <pc:docMk/>
          <pc:sldMk cId="779520275" sldId="281"/>
        </pc:sldMkLst>
        <pc:spChg chg="add del mod">
          <ac:chgData name="Matahari Nendya" userId="1a1e95a6-b11e-4262-838a-feaa42c98c3c" providerId="ADAL" clId="{0B383EB7-E5B4-4784-8021-780331DD65FB}" dt="2022-02-06T11:05:42.926" v="1757" actId="478"/>
          <ac:spMkLst>
            <pc:docMk/>
            <pc:sldMk cId="779520275" sldId="281"/>
            <ac:spMk id="2" creationId="{6D31A837-335C-4520-A71B-F89721C6546C}"/>
          </ac:spMkLst>
        </pc:spChg>
        <pc:spChg chg="add del mod">
          <ac:chgData name="Matahari Nendya" userId="1a1e95a6-b11e-4262-838a-feaa42c98c3c" providerId="ADAL" clId="{0B383EB7-E5B4-4784-8021-780331DD65FB}" dt="2022-02-06T11:05:43.766" v="1758"/>
          <ac:spMkLst>
            <pc:docMk/>
            <pc:sldMk cId="779520275" sldId="281"/>
            <ac:spMk id="5" creationId="{4FAD0DF8-215A-4F89-8A31-8D810DE2D221}"/>
          </ac:spMkLst>
        </pc:spChg>
        <pc:spChg chg="add del mod">
          <ac:chgData name="Matahari Nendya" userId="1a1e95a6-b11e-4262-838a-feaa42c98c3c" providerId="ADAL" clId="{0B383EB7-E5B4-4784-8021-780331DD65FB}" dt="2022-02-06T11:05:42.926" v="1757" actId="478"/>
          <ac:spMkLst>
            <pc:docMk/>
            <pc:sldMk cId="779520275" sldId="281"/>
            <ac:spMk id="6" creationId="{FFEF0872-8C4A-4FCD-9F36-380213C20A88}"/>
          </ac:spMkLst>
        </pc:spChg>
        <pc:spChg chg="add del mod">
          <ac:chgData name="Matahari Nendya" userId="1a1e95a6-b11e-4262-838a-feaa42c98c3c" providerId="ADAL" clId="{0B383EB7-E5B4-4784-8021-780331DD65FB}" dt="2022-02-06T11:05:42.926" v="1757" actId="478"/>
          <ac:spMkLst>
            <pc:docMk/>
            <pc:sldMk cId="779520275" sldId="281"/>
            <ac:spMk id="8" creationId="{340EB4B5-FCB8-4BDB-B3F1-F60BAFDC8DDF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779520275" sldId="281"/>
            <ac:spMk id="9" creationId="{FA5CB841-E87B-4D81-B3E8-02D2A6706E63}"/>
          </ac:spMkLst>
        </pc:spChg>
        <pc:graphicFrameChg chg="add del mod modGraphic">
          <ac:chgData name="Matahari Nendya" userId="1a1e95a6-b11e-4262-838a-feaa42c98c3c" providerId="ADAL" clId="{0B383EB7-E5B4-4784-8021-780331DD65FB}" dt="2022-02-06T12:47:12.287" v="4381"/>
          <ac:graphicFrameMkLst>
            <pc:docMk/>
            <pc:sldMk cId="779520275" sldId="281"/>
            <ac:graphicFrameMk id="4" creationId="{BBAEF4B0-7335-4EFF-A329-54A260F3F22B}"/>
          </ac:graphicFrameMkLst>
        </pc:graphicFrameChg>
      </pc:sldChg>
      <pc:sldChg chg="addSp delSp modSp add mod ord">
        <pc:chgData name="Matahari Nendya" userId="1a1e95a6-b11e-4262-838a-feaa42c98c3c" providerId="ADAL" clId="{0B383EB7-E5B4-4784-8021-780331DD65FB}" dt="2022-02-06T12:47:12.287" v="4381"/>
        <pc:sldMkLst>
          <pc:docMk/>
          <pc:sldMk cId="2128936611" sldId="282"/>
        </pc:sldMkLst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2128936611" sldId="282"/>
            <ac:spMk id="3" creationId="{A814232C-4957-4D18-A90A-EF6ECD75FD4B}"/>
          </ac:spMkLst>
        </pc:spChg>
        <pc:spChg chg="mod">
          <ac:chgData name="Matahari Nendya" userId="1a1e95a6-b11e-4262-838a-feaa42c98c3c" providerId="ADAL" clId="{0B383EB7-E5B4-4784-8021-780331DD65FB}" dt="2022-02-06T11:07:00.154" v="1805" actId="20577"/>
          <ac:spMkLst>
            <pc:docMk/>
            <pc:sldMk cId="2128936611" sldId="282"/>
            <ac:spMk id="7" creationId="{00000000-0000-0000-0000-000000000000}"/>
          </ac:spMkLst>
        </pc:spChg>
        <pc:spChg chg="del">
          <ac:chgData name="Matahari Nendya" userId="1a1e95a6-b11e-4262-838a-feaa42c98c3c" providerId="ADAL" clId="{0B383EB7-E5B4-4784-8021-780331DD65FB}" dt="2022-02-06T11:07:29.788" v="1806" actId="478"/>
          <ac:spMkLst>
            <pc:docMk/>
            <pc:sldMk cId="2128936611" sldId="282"/>
            <ac:spMk id="8" creationId="{00000000-0000-0000-0000-000000000000}"/>
          </ac:spMkLst>
        </pc:sp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2128936611" sldId="282"/>
            <ac:picMk id="6" creationId="{1A4502BF-EEE8-4B06-8F5B-7F8AAC92A154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2128936611" sldId="282"/>
            <ac:picMk id="9" creationId="{772B8937-6A6D-4855-A351-1A7D6ACEC4AD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2128936611" sldId="282"/>
            <ac:picMk id="10" creationId="{E3357EF9-BD23-4FE4-9A9B-7765F9D9B17D}"/>
          </ac:picMkLst>
        </pc:picChg>
      </pc:sldChg>
      <pc:sldChg chg="addSp delSp modSp add mod ord">
        <pc:chgData name="Matahari Nendya" userId="1a1e95a6-b11e-4262-838a-feaa42c98c3c" providerId="ADAL" clId="{0B383EB7-E5B4-4784-8021-780331DD65FB}" dt="2022-02-06T12:48:02.970" v="4397" actId="1076"/>
        <pc:sldMkLst>
          <pc:docMk/>
          <pc:sldMk cId="1254191749" sldId="283"/>
        </pc:sldMkLst>
        <pc:spChg chg="mod">
          <ac:chgData name="Matahari Nendya" userId="1a1e95a6-b11e-4262-838a-feaa42c98c3c" providerId="ADAL" clId="{0B383EB7-E5B4-4784-8021-780331DD65FB}" dt="2022-02-06T11:08:43.886" v="1910" actId="113"/>
          <ac:spMkLst>
            <pc:docMk/>
            <pc:sldMk cId="1254191749" sldId="283"/>
            <ac:spMk id="7" creationId="{00000000-0000-0000-0000-000000000000}"/>
          </ac:spMkLst>
        </pc:spChg>
        <pc:spChg chg="del mod">
          <ac:chgData name="Matahari Nendya" userId="1a1e95a6-b11e-4262-838a-feaa42c98c3c" providerId="ADAL" clId="{0B383EB7-E5B4-4784-8021-780331DD65FB}" dt="2022-02-06T11:09:43.522" v="1914" actId="478"/>
          <ac:spMkLst>
            <pc:docMk/>
            <pc:sldMk cId="1254191749" sldId="283"/>
            <ac:spMk id="8" creationId="{00000000-0000-0000-0000-000000000000}"/>
          </ac:spMkLst>
        </pc:spChg>
        <pc:spChg chg="add mod">
          <ac:chgData name="Matahari Nendya" userId="1a1e95a6-b11e-4262-838a-feaa42c98c3c" providerId="ADAL" clId="{0B383EB7-E5B4-4784-8021-780331DD65FB}" dt="2022-02-06T12:48:02.970" v="4397" actId="1076"/>
          <ac:spMkLst>
            <pc:docMk/>
            <pc:sldMk cId="1254191749" sldId="283"/>
            <ac:spMk id="9" creationId="{0A44BA90-5DF4-4648-B82E-B5F8AD7521F9}"/>
          </ac:spMkLst>
        </pc:spChg>
        <pc:graphicFrameChg chg="add mod modGraphic">
          <ac:chgData name="Matahari Nendya" userId="1a1e95a6-b11e-4262-838a-feaa42c98c3c" providerId="ADAL" clId="{0B383EB7-E5B4-4784-8021-780331DD65FB}" dt="2022-02-06T12:47:12.287" v="4381"/>
          <ac:graphicFrameMkLst>
            <pc:docMk/>
            <pc:sldMk cId="1254191749" sldId="283"/>
            <ac:graphicFrameMk id="2" creationId="{8722C687-9D06-4599-9497-3F2313FA3DCD}"/>
          </ac:graphicFrameMkLst>
        </pc:graphicFrameChg>
        <pc:picChg chg="add mod">
          <ac:chgData name="Matahari Nendya" userId="1a1e95a6-b11e-4262-838a-feaa42c98c3c" providerId="ADAL" clId="{0B383EB7-E5B4-4784-8021-780331DD65FB}" dt="2022-02-06T12:47:58.066" v="4395" actId="1076"/>
          <ac:picMkLst>
            <pc:docMk/>
            <pc:sldMk cId="1254191749" sldId="283"/>
            <ac:picMk id="4" creationId="{CDFFA3DA-45CD-497D-B10A-80187EBD49AE}"/>
          </ac:picMkLst>
        </pc:picChg>
      </pc:sldChg>
      <pc:sldChg chg="modSp new mod">
        <pc:chgData name="Matahari Nendya" userId="1a1e95a6-b11e-4262-838a-feaa42c98c3c" providerId="ADAL" clId="{0B383EB7-E5B4-4784-8021-780331DD65FB}" dt="2022-02-06T12:48:15.362" v="4400" actId="2710"/>
        <pc:sldMkLst>
          <pc:docMk/>
          <pc:sldMk cId="1685075735" sldId="284"/>
        </pc:sldMkLst>
        <pc:spChg chg="mod">
          <ac:chgData name="Matahari Nendya" userId="1a1e95a6-b11e-4262-838a-feaa42c98c3c" providerId="ADAL" clId="{0B383EB7-E5B4-4784-8021-780331DD65FB}" dt="2022-02-06T11:13:46.091" v="2184" actId="20577"/>
          <ac:spMkLst>
            <pc:docMk/>
            <pc:sldMk cId="1685075735" sldId="284"/>
            <ac:spMk id="2" creationId="{08B2159B-4507-4EC3-B4AD-AC1696EB3C89}"/>
          </ac:spMkLst>
        </pc:spChg>
        <pc:spChg chg="mod">
          <ac:chgData name="Matahari Nendya" userId="1a1e95a6-b11e-4262-838a-feaa42c98c3c" providerId="ADAL" clId="{0B383EB7-E5B4-4784-8021-780331DD65FB}" dt="2022-02-06T12:48:15.362" v="4400" actId="2710"/>
          <ac:spMkLst>
            <pc:docMk/>
            <pc:sldMk cId="1685075735" sldId="284"/>
            <ac:spMk id="3" creationId="{9887F5CD-68AC-4923-8423-2973227465D7}"/>
          </ac:spMkLst>
        </pc:spChg>
      </pc:sldChg>
      <pc:sldChg chg="addSp delSp modSp new mod modClrScheme chgLayout">
        <pc:chgData name="Matahari Nendya" userId="1a1e95a6-b11e-4262-838a-feaa42c98c3c" providerId="ADAL" clId="{0B383EB7-E5B4-4784-8021-780331DD65FB}" dt="2022-02-06T13:10:29.725" v="4755" actId="14100"/>
        <pc:sldMkLst>
          <pc:docMk/>
          <pc:sldMk cId="4037400673" sldId="285"/>
        </pc:sldMkLst>
        <pc:spChg chg="del mod ord">
          <ac:chgData name="Matahari Nendya" userId="1a1e95a6-b11e-4262-838a-feaa42c98c3c" providerId="ADAL" clId="{0B383EB7-E5B4-4784-8021-780331DD65FB}" dt="2022-02-06T11:21:18.947" v="2407" actId="700"/>
          <ac:spMkLst>
            <pc:docMk/>
            <pc:sldMk cId="4037400673" sldId="285"/>
            <ac:spMk id="2" creationId="{77CF6E29-2C9E-4A86-9958-73017CBA0D30}"/>
          </ac:spMkLst>
        </pc:spChg>
        <pc:spChg chg="del mod ord">
          <ac:chgData name="Matahari Nendya" userId="1a1e95a6-b11e-4262-838a-feaa42c98c3c" providerId="ADAL" clId="{0B383EB7-E5B4-4784-8021-780331DD65FB}" dt="2022-02-06T11:21:18.947" v="2407" actId="700"/>
          <ac:spMkLst>
            <pc:docMk/>
            <pc:sldMk cId="4037400673" sldId="285"/>
            <ac:spMk id="3" creationId="{01B9B9E4-1799-4186-A59D-5156DC5D7248}"/>
          </ac:spMkLst>
        </pc:spChg>
        <pc:spChg chg="del">
          <ac:chgData name="Matahari Nendya" userId="1a1e95a6-b11e-4262-838a-feaa42c98c3c" providerId="ADAL" clId="{0B383EB7-E5B4-4784-8021-780331DD65FB}" dt="2022-02-06T11:21:18.947" v="2407" actId="700"/>
          <ac:spMkLst>
            <pc:docMk/>
            <pc:sldMk cId="4037400673" sldId="285"/>
            <ac:spMk id="4" creationId="{51D8F893-0968-4D4C-9DA2-148F7525D616}"/>
          </ac:spMkLst>
        </pc:spChg>
        <pc:spChg chg="add mod ord">
          <ac:chgData name="Matahari Nendya" userId="1a1e95a6-b11e-4262-838a-feaa42c98c3c" providerId="ADAL" clId="{0B383EB7-E5B4-4784-8021-780331DD65FB}" dt="2022-02-06T11:21:22.060" v="2417" actId="20577"/>
          <ac:spMkLst>
            <pc:docMk/>
            <pc:sldMk cId="4037400673" sldId="285"/>
            <ac:spMk id="5" creationId="{9E6E5549-10F5-4CA8-A02A-56CF40358DE8}"/>
          </ac:spMkLst>
        </pc:spChg>
        <pc:spChg chg="add mod ord">
          <ac:chgData name="Matahari Nendya" userId="1a1e95a6-b11e-4262-838a-feaa42c98c3c" providerId="ADAL" clId="{0B383EB7-E5B4-4784-8021-780331DD65FB}" dt="2022-02-06T13:10:29.725" v="4755" actId="14100"/>
          <ac:spMkLst>
            <pc:docMk/>
            <pc:sldMk cId="4037400673" sldId="285"/>
            <ac:spMk id="6" creationId="{89BD8DE5-637E-4F58-86B4-9860865BA86C}"/>
          </ac:spMkLst>
        </pc:spChg>
      </pc:sldChg>
      <pc:sldChg chg="modSp new mod">
        <pc:chgData name="Matahari Nendya" userId="1a1e95a6-b11e-4262-838a-feaa42c98c3c" providerId="ADAL" clId="{0B383EB7-E5B4-4784-8021-780331DD65FB}" dt="2022-02-06T12:48:26.461" v="4402" actId="6549"/>
        <pc:sldMkLst>
          <pc:docMk/>
          <pc:sldMk cId="40360213" sldId="286"/>
        </pc:sldMkLst>
        <pc:spChg chg="mod">
          <ac:chgData name="Matahari Nendya" userId="1a1e95a6-b11e-4262-838a-feaa42c98c3c" providerId="ADAL" clId="{0B383EB7-E5B4-4784-8021-780331DD65FB}" dt="2022-02-06T11:23:54.380" v="2544" actId="20577"/>
          <ac:spMkLst>
            <pc:docMk/>
            <pc:sldMk cId="40360213" sldId="286"/>
            <ac:spMk id="2" creationId="{3324BE23-722F-4247-B23B-2E97EB162254}"/>
          </ac:spMkLst>
        </pc:spChg>
        <pc:spChg chg="mod">
          <ac:chgData name="Matahari Nendya" userId="1a1e95a6-b11e-4262-838a-feaa42c98c3c" providerId="ADAL" clId="{0B383EB7-E5B4-4784-8021-780331DD65FB}" dt="2022-02-06T12:48:26.461" v="4402" actId="6549"/>
          <ac:spMkLst>
            <pc:docMk/>
            <pc:sldMk cId="40360213" sldId="286"/>
            <ac:spMk id="3" creationId="{E2CFE7CB-C412-48B4-8718-229397C018DC}"/>
          </ac:spMkLst>
        </pc:spChg>
      </pc:sldChg>
      <pc:sldChg chg="addSp delSp modSp new mod">
        <pc:chgData name="Matahari Nendya" userId="1a1e95a6-b11e-4262-838a-feaa42c98c3c" providerId="ADAL" clId="{0B383EB7-E5B4-4784-8021-780331DD65FB}" dt="2022-02-06T13:10:43.276" v="4756" actId="14100"/>
        <pc:sldMkLst>
          <pc:docMk/>
          <pc:sldMk cId="3953852046" sldId="287"/>
        </pc:sldMkLst>
        <pc:spChg chg="mod">
          <ac:chgData name="Matahari Nendya" userId="1a1e95a6-b11e-4262-838a-feaa42c98c3c" providerId="ADAL" clId="{0B383EB7-E5B4-4784-8021-780331DD65FB}" dt="2022-02-06T13:10:43.276" v="4756" actId="14100"/>
          <ac:spMkLst>
            <pc:docMk/>
            <pc:sldMk cId="3953852046" sldId="287"/>
            <ac:spMk id="2" creationId="{5F2F4037-8636-419C-99AB-72B2BE587559}"/>
          </ac:spMkLst>
        </pc:spChg>
        <pc:spChg chg="del">
          <ac:chgData name="Matahari Nendya" userId="1a1e95a6-b11e-4262-838a-feaa42c98c3c" providerId="ADAL" clId="{0B383EB7-E5B4-4784-8021-780331DD65FB}" dt="2022-02-06T11:27:46.299" v="2708" actId="478"/>
          <ac:spMkLst>
            <pc:docMk/>
            <pc:sldMk cId="3953852046" sldId="287"/>
            <ac:spMk id="3" creationId="{70F12FB8-2B35-4226-B6F1-D2B946EF55F6}"/>
          </ac:spMkLst>
        </pc:sp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3953852046" sldId="287"/>
            <ac:picMk id="4" creationId="{319DCAE9-52D6-48A9-A9A8-15B7108C9DC1}"/>
          </ac:picMkLst>
        </pc:picChg>
      </pc:sldChg>
      <pc:sldChg chg="addSp delSp modSp new mod">
        <pc:chgData name="Matahari Nendya" userId="1a1e95a6-b11e-4262-838a-feaa42c98c3c" providerId="ADAL" clId="{0B383EB7-E5B4-4784-8021-780331DD65FB}" dt="2022-02-06T12:48:59.318" v="4409" actId="1076"/>
        <pc:sldMkLst>
          <pc:docMk/>
          <pc:sldMk cId="888604845" sldId="288"/>
        </pc:sldMkLst>
        <pc:spChg chg="mod">
          <ac:chgData name="Matahari Nendya" userId="1a1e95a6-b11e-4262-838a-feaa42c98c3c" providerId="ADAL" clId="{0B383EB7-E5B4-4784-8021-780331DD65FB}" dt="2022-02-06T12:48:48.373" v="4407" actId="404"/>
          <ac:spMkLst>
            <pc:docMk/>
            <pc:sldMk cId="888604845" sldId="288"/>
            <ac:spMk id="2" creationId="{F94E6927-CFB5-4652-9DDE-C3AFB1E099BE}"/>
          </ac:spMkLst>
        </pc:spChg>
        <pc:spChg chg="del">
          <ac:chgData name="Matahari Nendya" userId="1a1e95a6-b11e-4262-838a-feaa42c98c3c" providerId="ADAL" clId="{0B383EB7-E5B4-4784-8021-780331DD65FB}" dt="2022-02-06T11:31:48.229" v="2776" actId="478"/>
          <ac:spMkLst>
            <pc:docMk/>
            <pc:sldMk cId="888604845" sldId="288"/>
            <ac:spMk id="3" creationId="{68ED276A-F62E-4246-B4E7-F8C498F5C523}"/>
          </ac:spMkLst>
        </pc:spChg>
        <pc:spChg chg="add del">
          <ac:chgData name="Matahari Nendya" userId="1a1e95a6-b11e-4262-838a-feaa42c98c3c" providerId="ADAL" clId="{0B383EB7-E5B4-4784-8021-780331DD65FB}" dt="2022-02-06T11:32:03.652" v="2778" actId="478"/>
          <ac:spMkLst>
            <pc:docMk/>
            <pc:sldMk cId="888604845" sldId="288"/>
            <ac:spMk id="4" creationId="{847A8477-917B-4A0C-87E4-189C1D5C10DB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5" creationId="{FA1BF236-1668-421F-A641-91B235F2E91C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6" creationId="{5E937207-C7DA-4D0C-A8D7-4620A95AF6FB}"/>
          </ac:spMkLst>
        </pc:spChg>
        <pc:spChg chg="add mod">
          <ac:chgData name="Matahari Nendya" userId="1a1e95a6-b11e-4262-838a-feaa42c98c3c" providerId="ADAL" clId="{0B383EB7-E5B4-4784-8021-780331DD65FB}" dt="2022-02-06T12:48:59.318" v="4409" actId="1076"/>
          <ac:spMkLst>
            <pc:docMk/>
            <pc:sldMk cId="888604845" sldId="288"/>
            <ac:spMk id="7" creationId="{D31252E3-F246-4830-862C-5C205CCE7F99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8" creationId="{9C1890AC-3D75-4F8B-B4B5-240795A3E9C7}"/>
          </ac:spMkLst>
        </pc:spChg>
        <pc:spChg chg="add mod topLvl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2" creationId="{E254A5AA-097B-4A37-B3DE-AAD4536D91F0}"/>
          </ac:spMkLst>
        </pc:spChg>
        <pc:spChg chg="add mod topLvl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3" creationId="{D67BC770-3412-4586-B0AA-DE0C2A32B41E}"/>
          </ac:spMkLst>
        </pc:spChg>
        <pc:spChg chg="add mod topLvl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4" creationId="{698C248C-A80A-4274-B411-DD2CE0B15793}"/>
          </ac:spMkLst>
        </pc:spChg>
        <pc:spChg chg="add mod topLvl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5" creationId="{4C0707F8-3B03-4568-A6E7-2AAE6EDDCA1A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7" creationId="{0F78180D-D180-4F8D-B385-5512C2E08C5F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8" creationId="{22325783-8035-47DB-9399-CD089415AA49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19" creationId="{0889993E-471A-4853-8201-980C453D6100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20" creationId="{C70728B6-C168-419A-A0BC-15491C4A3C03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24" creationId="{6158ECD6-ABAA-4958-AAD1-0DAA543A870E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25" creationId="{6D02D77A-EF82-4252-BE16-1D52D402272A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888604845" sldId="288"/>
            <ac:spMk id="30" creationId="{D659AA5B-358E-4F64-A048-C66E9D79FD32}"/>
          </ac:spMkLst>
        </pc:spChg>
        <pc:spChg chg="add del mod">
          <ac:chgData name="Matahari Nendya" userId="1a1e95a6-b11e-4262-838a-feaa42c98c3c" providerId="ADAL" clId="{0B383EB7-E5B4-4784-8021-780331DD65FB}" dt="2022-02-06T11:45:16.554" v="3119"/>
          <ac:spMkLst>
            <pc:docMk/>
            <pc:sldMk cId="888604845" sldId="288"/>
            <ac:spMk id="31" creationId="{E4581E4D-FF9A-47BF-9CAB-D1C747F2C91D}"/>
          </ac:spMkLst>
        </pc:spChg>
        <pc:spChg chg="mod">
          <ac:chgData name="Matahari Nendya" userId="1a1e95a6-b11e-4262-838a-feaa42c98c3c" providerId="ADAL" clId="{0B383EB7-E5B4-4784-8021-780331DD65FB}" dt="2022-02-06T11:45:11.634" v="3112" actId="20577"/>
          <ac:spMkLst>
            <pc:docMk/>
            <pc:sldMk cId="888604845" sldId="288"/>
            <ac:spMk id="33" creationId="{4AF8CFA4-DBC0-45AD-B74E-9C43643BF8FB}"/>
          </ac:spMkLst>
        </pc:spChg>
        <pc:spChg chg="mod">
          <ac:chgData name="Matahari Nendya" userId="1a1e95a6-b11e-4262-838a-feaa42c98c3c" providerId="ADAL" clId="{0B383EB7-E5B4-4784-8021-780331DD65FB}" dt="2022-02-06T11:44:35.619" v="3102"/>
          <ac:spMkLst>
            <pc:docMk/>
            <pc:sldMk cId="888604845" sldId="288"/>
            <ac:spMk id="34" creationId="{358D3FF5-FCB7-44BD-A222-49E7803ABF73}"/>
          </ac:spMkLst>
        </pc:spChg>
        <pc:spChg chg="mod">
          <ac:chgData name="Matahari Nendya" userId="1a1e95a6-b11e-4262-838a-feaa42c98c3c" providerId="ADAL" clId="{0B383EB7-E5B4-4784-8021-780331DD65FB}" dt="2022-02-06T11:44:35.619" v="3102"/>
          <ac:spMkLst>
            <pc:docMk/>
            <pc:sldMk cId="888604845" sldId="288"/>
            <ac:spMk id="35" creationId="{0407D686-F136-488A-A197-200CDD6EA8A0}"/>
          </ac:spMkLst>
        </pc:spChg>
        <pc:spChg chg="mod">
          <ac:chgData name="Matahari Nendya" userId="1a1e95a6-b11e-4262-838a-feaa42c98c3c" providerId="ADAL" clId="{0B383EB7-E5B4-4784-8021-780331DD65FB}" dt="2022-02-06T11:45:12.089" v="3114" actId="6549"/>
          <ac:spMkLst>
            <pc:docMk/>
            <pc:sldMk cId="888604845" sldId="288"/>
            <ac:spMk id="36" creationId="{5E3D2834-D81E-46E5-BD0D-A6444E260431}"/>
          </ac:spMkLst>
        </pc:spChg>
        <pc:grpChg chg="add mod">
          <ac:chgData name="Matahari Nendya" userId="1a1e95a6-b11e-4262-838a-feaa42c98c3c" providerId="ADAL" clId="{0B383EB7-E5B4-4784-8021-780331DD65FB}" dt="2022-02-06T12:47:12.287" v="4381"/>
          <ac:grpSpMkLst>
            <pc:docMk/>
            <pc:sldMk cId="888604845" sldId="288"/>
            <ac:grpSpMk id="11" creationId="{B6DC1851-2DEF-41A4-B0AA-C04ED3C35E13}"/>
          </ac:grpSpMkLst>
        </pc:grpChg>
        <pc:grpChg chg="add del mod">
          <ac:chgData name="Matahari Nendya" userId="1a1e95a6-b11e-4262-838a-feaa42c98c3c" providerId="ADAL" clId="{0B383EB7-E5B4-4784-8021-780331DD65FB}" dt="2022-02-06T11:45:26.234" v="3120" actId="165"/>
          <ac:grpSpMkLst>
            <pc:docMk/>
            <pc:sldMk cId="888604845" sldId="288"/>
            <ac:grpSpMk id="22" creationId="{A1D27623-0E5B-4CD3-AFF4-D7CBF44DADA3}"/>
          </ac:grpSpMkLst>
        </pc:grpChg>
        <pc:grpChg chg="add mod">
          <ac:chgData name="Matahari Nendya" userId="1a1e95a6-b11e-4262-838a-feaa42c98c3c" providerId="ADAL" clId="{0B383EB7-E5B4-4784-8021-780331DD65FB}" dt="2022-02-06T12:47:12.287" v="4381"/>
          <ac:grpSpMkLst>
            <pc:docMk/>
            <pc:sldMk cId="888604845" sldId="288"/>
            <ac:grpSpMk id="23" creationId="{D27EE940-9F77-4F87-BED3-1333662AD373}"/>
          </ac:grpSpMkLst>
        </pc:grpChg>
        <pc:grpChg chg="add del mod">
          <ac:chgData name="Matahari Nendya" userId="1a1e95a6-b11e-4262-838a-feaa42c98c3c" providerId="ADAL" clId="{0B383EB7-E5B4-4784-8021-780331DD65FB}" dt="2022-02-06T11:45:13.313" v="3116"/>
          <ac:grpSpMkLst>
            <pc:docMk/>
            <pc:sldMk cId="888604845" sldId="288"/>
            <ac:grpSpMk id="32" creationId="{486133E2-C808-449A-AE11-3D5AFDB788A6}"/>
          </ac:grpSpMkLst>
        </pc:grpChg>
        <pc:picChg chg="add del">
          <ac:chgData name="Matahari Nendya" userId="1a1e95a6-b11e-4262-838a-feaa42c98c3c" providerId="ADAL" clId="{0B383EB7-E5B4-4784-8021-780331DD65FB}" dt="2022-02-06T11:35:39.164" v="2861" actId="478"/>
          <ac:picMkLst>
            <pc:docMk/>
            <pc:sldMk cId="888604845" sldId="288"/>
            <ac:picMk id="10" creationId="{69FD7F21-A3AC-425D-AAAC-4681C36D385A}"/>
          </ac:picMkLst>
        </pc:picChg>
        <pc:picChg chg="add mod topLvl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6" creationId="{5E99BE28-ECFB-4463-9967-4EFFA55D97E2}"/>
          </ac:picMkLst>
        </pc:picChg>
        <pc:picChg chg="add del mod">
          <ac:chgData name="Matahari Nendya" userId="1a1e95a6-b11e-4262-838a-feaa42c98c3c" providerId="ADAL" clId="{0B383EB7-E5B4-4784-8021-780331DD65FB}" dt="2022-02-06T11:37:12.764" v="2887" actId="478"/>
          <ac:picMkLst>
            <pc:docMk/>
            <pc:sldMk cId="888604845" sldId="288"/>
            <ac:picMk id="21" creationId="{5036D2C4-6A0E-4F29-B4B6-07A637603103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026" creationId="{853D55FE-7F7D-4231-A6F3-BC0409D72789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028" creationId="{EDC6929E-25BF-4CB6-B9AD-06C89408FB23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030" creationId="{773D0B4C-CB91-4D7F-9FF0-24ADF046748B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888604845" sldId="288"/>
            <ac:picMk id="1032" creationId="{3FD49328-A6A1-4301-9CD9-5985AF8721B1}"/>
          </ac:picMkLst>
        </pc:picChg>
      </pc:sldChg>
      <pc:sldChg chg="modSp new mod">
        <pc:chgData name="Matahari Nendya" userId="1a1e95a6-b11e-4262-838a-feaa42c98c3c" providerId="ADAL" clId="{0B383EB7-E5B4-4784-8021-780331DD65FB}" dt="2022-02-06T12:47:12.439" v="4382" actId="27636"/>
        <pc:sldMkLst>
          <pc:docMk/>
          <pc:sldMk cId="3491568447" sldId="289"/>
        </pc:sldMkLst>
        <pc:spChg chg="mod">
          <ac:chgData name="Matahari Nendya" userId="1a1e95a6-b11e-4262-838a-feaa42c98c3c" providerId="ADAL" clId="{0B383EB7-E5B4-4784-8021-780331DD65FB}" dt="2022-02-06T11:46:16.749" v="3191" actId="20577"/>
          <ac:spMkLst>
            <pc:docMk/>
            <pc:sldMk cId="3491568447" sldId="289"/>
            <ac:spMk id="2" creationId="{93F96651-51F9-42B1-A1C6-B7ACC9C541B8}"/>
          </ac:spMkLst>
        </pc:spChg>
        <pc:spChg chg="mod">
          <ac:chgData name="Matahari Nendya" userId="1a1e95a6-b11e-4262-838a-feaa42c98c3c" providerId="ADAL" clId="{0B383EB7-E5B4-4784-8021-780331DD65FB}" dt="2022-02-06T12:47:12.439" v="4382" actId="27636"/>
          <ac:spMkLst>
            <pc:docMk/>
            <pc:sldMk cId="3491568447" sldId="289"/>
            <ac:spMk id="3" creationId="{3C1F8CB3-43E7-40D8-A4B5-83F0ACD61FD2}"/>
          </ac:spMkLst>
        </pc:spChg>
      </pc:sldChg>
      <pc:sldChg chg="new del">
        <pc:chgData name="Matahari Nendya" userId="1a1e95a6-b11e-4262-838a-feaa42c98c3c" providerId="ADAL" clId="{0B383EB7-E5B4-4784-8021-780331DD65FB}" dt="2022-02-06T11:49:32.982" v="3270" actId="47"/>
        <pc:sldMkLst>
          <pc:docMk/>
          <pc:sldMk cId="52797621" sldId="290"/>
        </pc:sldMkLst>
      </pc:sldChg>
      <pc:sldChg chg="modSp add mod">
        <pc:chgData name="Matahari Nendya" userId="1a1e95a6-b11e-4262-838a-feaa42c98c3c" providerId="ADAL" clId="{0B383EB7-E5B4-4784-8021-780331DD65FB}" dt="2022-02-06T12:49:15.195" v="4415" actId="6549"/>
        <pc:sldMkLst>
          <pc:docMk/>
          <pc:sldMk cId="3243588947" sldId="290"/>
        </pc:sldMkLst>
        <pc:spChg chg="mod">
          <ac:chgData name="Matahari Nendya" userId="1a1e95a6-b11e-4262-838a-feaa42c98c3c" providerId="ADAL" clId="{0B383EB7-E5B4-4784-8021-780331DD65FB}" dt="2022-02-06T11:49:39.821" v="3275" actId="20577"/>
          <ac:spMkLst>
            <pc:docMk/>
            <pc:sldMk cId="3243588947" sldId="290"/>
            <ac:spMk id="2" creationId="{93F96651-51F9-42B1-A1C6-B7ACC9C541B8}"/>
          </ac:spMkLst>
        </pc:spChg>
        <pc:spChg chg="mod">
          <ac:chgData name="Matahari Nendya" userId="1a1e95a6-b11e-4262-838a-feaa42c98c3c" providerId="ADAL" clId="{0B383EB7-E5B4-4784-8021-780331DD65FB}" dt="2022-02-06T12:49:15.195" v="4415" actId="6549"/>
          <ac:spMkLst>
            <pc:docMk/>
            <pc:sldMk cId="3243588947" sldId="290"/>
            <ac:spMk id="3" creationId="{3C1F8CB3-43E7-40D8-A4B5-83F0ACD61FD2}"/>
          </ac:spMkLst>
        </pc:spChg>
      </pc:sldChg>
      <pc:sldChg chg="modSp new mod">
        <pc:chgData name="Matahari Nendya" userId="1a1e95a6-b11e-4262-838a-feaa42c98c3c" providerId="ADAL" clId="{0B383EB7-E5B4-4784-8021-780331DD65FB}" dt="2022-02-06T12:49:12.221" v="4414" actId="6549"/>
        <pc:sldMkLst>
          <pc:docMk/>
          <pc:sldMk cId="3769117632" sldId="291"/>
        </pc:sldMkLst>
        <pc:spChg chg="mod">
          <ac:chgData name="Matahari Nendya" userId="1a1e95a6-b11e-4262-838a-feaa42c98c3c" providerId="ADAL" clId="{0B383EB7-E5B4-4784-8021-780331DD65FB}" dt="2022-02-06T11:57:22.358" v="3344" actId="20577"/>
          <ac:spMkLst>
            <pc:docMk/>
            <pc:sldMk cId="3769117632" sldId="291"/>
            <ac:spMk id="2" creationId="{69374125-5D71-4C22-B398-99FD3037706A}"/>
          </ac:spMkLst>
        </pc:spChg>
        <pc:spChg chg="mod">
          <ac:chgData name="Matahari Nendya" userId="1a1e95a6-b11e-4262-838a-feaa42c98c3c" providerId="ADAL" clId="{0B383EB7-E5B4-4784-8021-780331DD65FB}" dt="2022-02-06T12:49:12.221" v="4414" actId="6549"/>
          <ac:spMkLst>
            <pc:docMk/>
            <pc:sldMk cId="3769117632" sldId="291"/>
            <ac:spMk id="3" creationId="{EEC70208-DCF2-4904-8D4C-31C08E06873A}"/>
          </ac:spMkLst>
        </pc:spChg>
      </pc:sldChg>
      <pc:sldChg chg="addSp modSp new mod">
        <pc:chgData name="Matahari Nendya" userId="1a1e95a6-b11e-4262-838a-feaa42c98c3c" providerId="ADAL" clId="{0B383EB7-E5B4-4784-8021-780331DD65FB}" dt="2022-02-06T12:47:12.287" v="4381"/>
        <pc:sldMkLst>
          <pc:docMk/>
          <pc:sldMk cId="4214035478" sldId="292"/>
        </pc:sldMkLst>
        <pc:spChg chg="mod">
          <ac:chgData name="Matahari Nendya" userId="1a1e95a6-b11e-4262-838a-feaa42c98c3c" providerId="ADAL" clId="{0B383EB7-E5B4-4784-8021-780331DD65FB}" dt="2022-02-06T11:59:52.950" v="3366" actId="20577"/>
          <ac:spMkLst>
            <pc:docMk/>
            <pc:sldMk cId="4214035478" sldId="292"/>
            <ac:spMk id="2" creationId="{1659E6E1-62E5-4276-989F-050A548CDFC7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214035478" sldId="292"/>
            <ac:spMk id="3" creationId="{20DE3607-161A-49B6-813A-C1503E6ABFBD}"/>
          </ac:spMkLst>
        </pc:sp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4214035478" sldId="292"/>
            <ac:picMk id="5" creationId="{93335F4A-C5AA-446B-9C33-DE4F6DC78006}"/>
          </ac:picMkLst>
        </pc:picChg>
      </pc:sldChg>
      <pc:sldChg chg="addSp delSp modSp new mod">
        <pc:chgData name="Matahari Nendya" userId="1a1e95a6-b11e-4262-838a-feaa42c98c3c" providerId="ADAL" clId="{0B383EB7-E5B4-4784-8021-780331DD65FB}" dt="2022-02-06T12:49:29.610" v="4419" actId="1076"/>
        <pc:sldMkLst>
          <pc:docMk/>
          <pc:sldMk cId="1872055900" sldId="293"/>
        </pc:sldMkLst>
        <pc:spChg chg="mod">
          <ac:chgData name="Matahari Nendya" userId="1a1e95a6-b11e-4262-838a-feaa42c98c3c" providerId="ADAL" clId="{0B383EB7-E5B4-4784-8021-780331DD65FB}" dt="2022-02-06T12:03:45.894" v="3417" actId="20577"/>
          <ac:spMkLst>
            <pc:docMk/>
            <pc:sldMk cId="1872055900" sldId="293"/>
            <ac:spMk id="2" creationId="{A3FA7756-AFB8-435A-A1A1-93BB0C6D6723}"/>
          </ac:spMkLst>
        </pc:spChg>
        <pc:spChg chg="del">
          <ac:chgData name="Matahari Nendya" userId="1a1e95a6-b11e-4262-838a-feaa42c98c3c" providerId="ADAL" clId="{0B383EB7-E5B4-4784-8021-780331DD65FB}" dt="2022-02-06T12:02:45.134" v="3398" actId="478"/>
          <ac:spMkLst>
            <pc:docMk/>
            <pc:sldMk cId="1872055900" sldId="293"/>
            <ac:spMk id="3" creationId="{BBCB3CBC-4837-4E19-860A-A2281C19DDD1}"/>
          </ac:spMkLst>
        </pc:spChg>
        <pc:picChg chg="add mod">
          <ac:chgData name="Matahari Nendya" userId="1a1e95a6-b11e-4262-838a-feaa42c98c3c" providerId="ADAL" clId="{0B383EB7-E5B4-4784-8021-780331DD65FB}" dt="2022-02-06T12:49:29.610" v="4419" actId="1076"/>
          <ac:picMkLst>
            <pc:docMk/>
            <pc:sldMk cId="1872055900" sldId="293"/>
            <ac:picMk id="4" creationId="{84604587-970A-43E9-ABAF-9DB667E2211C}"/>
          </ac:picMkLst>
        </pc:picChg>
      </pc:sldChg>
      <pc:sldChg chg="addSp delSp modSp add mod ord">
        <pc:chgData name="Matahari Nendya" userId="1a1e95a6-b11e-4262-838a-feaa42c98c3c" providerId="ADAL" clId="{0B383EB7-E5B4-4784-8021-780331DD65FB}" dt="2022-02-06T12:49:36.539" v="4422" actId="1076"/>
        <pc:sldMkLst>
          <pc:docMk/>
          <pc:sldMk cId="2038743366" sldId="294"/>
        </pc:sldMkLst>
        <pc:spChg chg="mod">
          <ac:chgData name="Matahari Nendya" userId="1a1e95a6-b11e-4262-838a-feaa42c98c3c" providerId="ADAL" clId="{0B383EB7-E5B4-4784-8021-780331DD65FB}" dt="2022-02-06T12:03:27.614" v="3410" actId="20577"/>
          <ac:spMkLst>
            <pc:docMk/>
            <pc:sldMk cId="2038743366" sldId="294"/>
            <ac:spMk id="2" creationId="{A3FA7756-AFB8-435A-A1A1-93BB0C6D6723}"/>
          </ac:spMkLst>
        </pc:spChg>
        <pc:picChg chg="del">
          <ac:chgData name="Matahari Nendya" userId="1a1e95a6-b11e-4262-838a-feaa42c98c3c" providerId="ADAL" clId="{0B383EB7-E5B4-4784-8021-780331DD65FB}" dt="2022-02-06T12:03:32.014" v="3411" actId="478"/>
          <ac:picMkLst>
            <pc:docMk/>
            <pc:sldMk cId="2038743366" sldId="294"/>
            <ac:picMk id="4" creationId="{84604587-970A-43E9-ABAF-9DB667E2211C}"/>
          </ac:picMkLst>
        </pc:picChg>
        <pc:picChg chg="add mod">
          <ac:chgData name="Matahari Nendya" userId="1a1e95a6-b11e-4262-838a-feaa42c98c3c" providerId="ADAL" clId="{0B383EB7-E5B4-4784-8021-780331DD65FB}" dt="2022-02-06T12:49:36.539" v="4422" actId="1076"/>
          <ac:picMkLst>
            <pc:docMk/>
            <pc:sldMk cId="2038743366" sldId="294"/>
            <ac:picMk id="5" creationId="{A2D9E7E5-FB03-448B-B808-0BCFD1509129}"/>
          </ac:picMkLst>
        </pc:picChg>
      </pc:sldChg>
      <pc:sldChg chg="addSp delSp modSp new mod">
        <pc:chgData name="Matahari Nendya" userId="1a1e95a6-b11e-4262-838a-feaa42c98c3c" providerId="ADAL" clId="{0B383EB7-E5B4-4784-8021-780331DD65FB}" dt="2022-02-06T12:49:42.403" v="4424" actId="14100"/>
        <pc:sldMkLst>
          <pc:docMk/>
          <pc:sldMk cId="2554811773" sldId="295"/>
        </pc:sldMkLst>
        <pc:spChg chg="mod">
          <ac:chgData name="Matahari Nendya" userId="1a1e95a6-b11e-4262-838a-feaa42c98c3c" providerId="ADAL" clId="{0B383EB7-E5B4-4784-8021-780331DD65FB}" dt="2022-02-06T12:04:12.134" v="3443" actId="20577"/>
          <ac:spMkLst>
            <pc:docMk/>
            <pc:sldMk cId="2554811773" sldId="295"/>
            <ac:spMk id="2" creationId="{6423E09C-D878-4713-8291-2D9777797694}"/>
          </ac:spMkLst>
        </pc:spChg>
        <pc:spChg chg="del">
          <ac:chgData name="Matahari Nendya" userId="1a1e95a6-b11e-4262-838a-feaa42c98c3c" providerId="ADAL" clId="{0B383EB7-E5B4-4784-8021-780331DD65FB}" dt="2022-02-06T12:04:21.974" v="3445" actId="478"/>
          <ac:spMkLst>
            <pc:docMk/>
            <pc:sldMk cId="2554811773" sldId="295"/>
            <ac:spMk id="3" creationId="{B818180D-14D9-4DDB-A987-A6AA24C8ABB3}"/>
          </ac:spMkLst>
        </pc:spChg>
        <pc:picChg chg="add mod">
          <ac:chgData name="Matahari Nendya" userId="1a1e95a6-b11e-4262-838a-feaa42c98c3c" providerId="ADAL" clId="{0B383EB7-E5B4-4784-8021-780331DD65FB}" dt="2022-02-06T12:49:42.403" v="4424" actId="14100"/>
          <ac:picMkLst>
            <pc:docMk/>
            <pc:sldMk cId="2554811773" sldId="295"/>
            <ac:picMk id="4" creationId="{FEDC0DF9-2AA1-46A4-8352-E0605956A658}"/>
          </ac:picMkLst>
        </pc:picChg>
      </pc:sldChg>
      <pc:sldChg chg="addSp delSp modSp new mod modClrScheme chgLayout">
        <pc:chgData name="Matahari Nendya" userId="1a1e95a6-b11e-4262-838a-feaa42c98c3c" providerId="ADAL" clId="{0B383EB7-E5B4-4784-8021-780331DD65FB}" dt="2022-02-06T12:53:02.595" v="4514" actId="14100"/>
        <pc:sldMkLst>
          <pc:docMk/>
          <pc:sldMk cId="435552566" sldId="296"/>
        </pc:sldMkLst>
        <pc:spChg chg="mod ord">
          <ac:chgData name="Matahari Nendya" userId="1a1e95a6-b11e-4262-838a-feaa42c98c3c" providerId="ADAL" clId="{0B383EB7-E5B4-4784-8021-780331DD65FB}" dt="2022-02-06T12:08:53.381" v="3478" actId="700"/>
          <ac:spMkLst>
            <pc:docMk/>
            <pc:sldMk cId="435552566" sldId="296"/>
            <ac:spMk id="2" creationId="{D1969FC6-010A-45B7-85A9-F1A1195FB8EB}"/>
          </ac:spMkLst>
        </pc:spChg>
        <pc:spChg chg="add del mod ord">
          <ac:chgData name="Matahari Nendya" userId="1a1e95a6-b11e-4262-838a-feaa42c98c3c" providerId="ADAL" clId="{0B383EB7-E5B4-4784-8021-780331DD65FB}" dt="2022-02-06T12:52:55.830" v="4511" actId="27636"/>
          <ac:spMkLst>
            <pc:docMk/>
            <pc:sldMk cId="435552566" sldId="296"/>
            <ac:spMk id="3" creationId="{5DD17A91-3471-41BC-BB3B-4E4DEBE71FFD}"/>
          </ac:spMkLst>
        </pc:spChg>
        <pc:spChg chg="add del mod ord">
          <ac:chgData name="Matahari Nendya" userId="1a1e95a6-b11e-4262-838a-feaa42c98c3c" providerId="ADAL" clId="{0B383EB7-E5B4-4784-8021-780331DD65FB}" dt="2022-02-06T12:08:53.381" v="3478" actId="700"/>
          <ac:spMkLst>
            <pc:docMk/>
            <pc:sldMk cId="435552566" sldId="296"/>
            <ac:spMk id="4" creationId="{092D4FFE-3286-4B1B-88FC-125597F9B492}"/>
          </ac:spMkLst>
        </pc:spChg>
        <pc:spChg chg="add del mod ord">
          <ac:chgData name="Matahari Nendya" userId="1a1e95a6-b11e-4262-838a-feaa42c98c3c" providerId="ADAL" clId="{0B383EB7-E5B4-4784-8021-780331DD65FB}" dt="2022-02-06T12:08:53.381" v="3478" actId="700"/>
          <ac:spMkLst>
            <pc:docMk/>
            <pc:sldMk cId="435552566" sldId="296"/>
            <ac:spMk id="5" creationId="{03ADDE25-432C-49AA-987E-743EF790EAAE}"/>
          </ac:spMkLst>
        </pc:spChg>
        <pc:spChg chg="add del mod">
          <ac:chgData name="Matahari Nendya" userId="1a1e95a6-b11e-4262-838a-feaa42c98c3c" providerId="ADAL" clId="{0B383EB7-E5B4-4784-8021-780331DD65FB}" dt="2022-02-06T12:51:31.039" v="4467" actId="22"/>
          <ac:spMkLst>
            <pc:docMk/>
            <pc:sldMk cId="435552566" sldId="296"/>
            <ac:spMk id="8" creationId="{EF026107-BB84-42E6-9242-C19F71237B86}"/>
          </ac:spMkLst>
        </pc:spChg>
        <pc:spChg chg="add mod">
          <ac:chgData name="Matahari Nendya" userId="1a1e95a6-b11e-4262-838a-feaa42c98c3c" providerId="ADAL" clId="{0B383EB7-E5B4-4784-8021-780331DD65FB}" dt="2022-02-06T12:52:45.467" v="4504" actId="1076"/>
          <ac:spMkLst>
            <pc:docMk/>
            <pc:sldMk cId="435552566" sldId="296"/>
            <ac:spMk id="9" creationId="{6DEAB862-3883-4AE3-BA53-EF6D276538DE}"/>
          </ac:spMkLst>
        </pc:spChg>
        <pc:picChg chg="add mod">
          <ac:chgData name="Matahari Nendya" userId="1a1e95a6-b11e-4262-838a-feaa42c98c3c" providerId="ADAL" clId="{0B383EB7-E5B4-4784-8021-780331DD65FB}" dt="2022-02-06T12:53:02.595" v="4514" actId="14100"/>
          <ac:picMkLst>
            <pc:docMk/>
            <pc:sldMk cId="435552566" sldId="296"/>
            <ac:picMk id="6" creationId="{5BAD0256-7315-426E-A77B-61ED88AA0DEF}"/>
          </ac:picMkLst>
        </pc:picChg>
      </pc:sldChg>
      <pc:sldChg chg="addSp modSp new mod">
        <pc:chgData name="Matahari Nendya" userId="1a1e95a6-b11e-4262-838a-feaa42c98c3c" providerId="ADAL" clId="{0B383EB7-E5B4-4784-8021-780331DD65FB}" dt="2022-02-06T13:14:45.125" v="4783" actId="2710"/>
        <pc:sldMkLst>
          <pc:docMk/>
          <pc:sldMk cId="3772344347" sldId="297"/>
        </pc:sldMkLst>
        <pc:spChg chg="mod">
          <ac:chgData name="Matahari Nendya" userId="1a1e95a6-b11e-4262-838a-feaa42c98c3c" providerId="ADAL" clId="{0B383EB7-E5B4-4784-8021-780331DD65FB}" dt="2022-02-06T12:10:40.687" v="3533" actId="20577"/>
          <ac:spMkLst>
            <pc:docMk/>
            <pc:sldMk cId="3772344347" sldId="297"/>
            <ac:spMk id="2" creationId="{E43C84B1-1930-482C-83C8-40FEB00DF5E1}"/>
          </ac:spMkLst>
        </pc:spChg>
        <pc:spChg chg="mod">
          <ac:chgData name="Matahari Nendya" userId="1a1e95a6-b11e-4262-838a-feaa42c98c3c" providerId="ADAL" clId="{0B383EB7-E5B4-4784-8021-780331DD65FB}" dt="2022-02-06T13:14:45.125" v="4783" actId="2710"/>
          <ac:spMkLst>
            <pc:docMk/>
            <pc:sldMk cId="3772344347" sldId="297"/>
            <ac:spMk id="3" creationId="{849EDEC9-6C50-40BF-B456-8175CE672169}"/>
          </ac:spMkLst>
        </pc:spChg>
        <pc:picChg chg="add mod">
          <ac:chgData name="Matahari Nendya" userId="1a1e95a6-b11e-4262-838a-feaa42c98c3c" providerId="ADAL" clId="{0B383EB7-E5B4-4784-8021-780331DD65FB}" dt="2022-02-06T12:53:59.227" v="4522" actId="1076"/>
          <ac:picMkLst>
            <pc:docMk/>
            <pc:sldMk cId="3772344347" sldId="297"/>
            <ac:picMk id="4" creationId="{0D616FB6-9046-4F59-9162-F614F7237F09}"/>
          </ac:picMkLst>
        </pc:picChg>
      </pc:sldChg>
      <pc:sldChg chg="addSp delSp modSp new mod">
        <pc:chgData name="Matahari Nendya" userId="1a1e95a6-b11e-4262-838a-feaa42c98c3c" providerId="ADAL" clId="{0B383EB7-E5B4-4784-8021-780331DD65FB}" dt="2022-02-06T12:56:47.505" v="4589" actId="21"/>
        <pc:sldMkLst>
          <pc:docMk/>
          <pc:sldMk cId="3001197704" sldId="298"/>
        </pc:sldMkLst>
        <pc:spChg chg="mod">
          <ac:chgData name="Matahari Nendya" userId="1a1e95a6-b11e-4262-838a-feaa42c98c3c" providerId="ADAL" clId="{0B383EB7-E5B4-4784-8021-780331DD65FB}" dt="2022-02-06T12:55:52.322" v="4527" actId="20577"/>
          <ac:spMkLst>
            <pc:docMk/>
            <pc:sldMk cId="3001197704" sldId="298"/>
            <ac:spMk id="2" creationId="{8BB9D8F3-8D0F-49CA-82D3-FB3C8DA54AF4}"/>
          </ac:spMkLst>
        </pc:spChg>
        <pc:spChg chg="del">
          <ac:chgData name="Matahari Nendya" userId="1a1e95a6-b11e-4262-838a-feaa42c98c3c" providerId="ADAL" clId="{0B383EB7-E5B4-4784-8021-780331DD65FB}" dt="2022-02-06T12:12:31.839" v="3552" actId="478"/>
          <ac:spMkLst>
            <pc:docMk/>
            <pc:sldMk cId="3001197704" sldId="298"/>
            <ac:spMk id="3" creationId="{D57AC77C-58E7-4223-B6AD-932392924A63}"/>
          </ac:spMkLst>
        </pc:spChg>
        <pc:picChg chg="add del mod">
          <ac:chgData name="Matahari Nendya" userId="1a1e95a6-b11e-4262-838a-feaa42c98c3c" providerId="ADAL" clId="{0B383EB7-E5B4-4784-8021-780331DD65FB}" dt="2022-02-06T12:56:47.505" v="4589" actId="21"/>
          <ac:picMkLst>
            <pc:docMk/>
            <pc:sldMk cId="3001197704" sldId="298"/>
            <ac:picMk id="5" creationId="{8821EDDE-38E6-4DE1-B1BF-CFE27F0ECB75}"/>
          </ac:picMkLst>
        </pc:picChg>
        <pc:picChg chg="add del mod">
          <ac:chgData name="Matahari Nendya" userId="1a1e95a6-b11e-4262-838a-feaa42c98c3c" providerId="ADAL" clId="{0B383EB7-E5B4-4784-8021-780331DD65FB}" dt="2022-02-06T12:55:59.177" v="4529" actId="21"/>
          <ac:picMkLst>
            <pc:docMk/>
            <pc:sldMk cId="3001197704" sldId="298"/>
            <ac:picMk id="7" creationId="{9AA46245-220B-4F45-84FB-5D2521B39F47}"/>
          </ac:picMkLst>
        </pc:picChg>
      </pc:sldChg>
      <pc:sldChg chg="addSp delSp modSp add del mod">
        <pc:chgData name="Matahari Nendya" userId="1a1e95a6-b11e-4262-838a-feaa42c98c3c" providerId="ADAL" clId="{0B383EB7-E5B4-4784-8021-780331DD65FB}" dt="2022-02-06T12:57:57.505" v="4609" actId="47"/>
        <pc:sldMkLst>
          <pc:docMk/>
          <pc:sldMk cId="2752760622" sldId="299"/>
        </pc:sldMkLst>
        <pc:picChg chg="add del mod">
          <ac:chgData name="Matahari Nendya" userId="1a1e95a6-b11e-4262-838a-feaa42c98c3c" providerId="ADAL" clId="{0B383EB7-E5B4-4784-8021-780331DD65FB}" dt="2022-02-06T12:57:18.257" v="4596" actId="21"/>
          <ac:picMkLst>
            <pc:docMk/>
            <pc:sldMk cId="2752760622" sldId="299"/>
            <ac:picMk id="4" creationId="{72FA196D-4E69-4BB0-BBED-B2DAD021BBB2}"/>
          </ac:picMkLst>
        </pc:picChg>
        <pc:picChg chg="del">
          <ac:chgData name="Matahari Nendya" userId="1a1e95a6-b11e-4262-838a-feaa42c98c3c" providerId="ADAL" clId="{0B383EB7-E5B4-4784-8021-780331DD65FB}" dt="2022-02-06T12:13:41.191" v="3607" actId="478"/>
          <ac:picMkLst>
            <pc:docMk/>
            <pc:sldMk cId="2752760622" sldId="299"/>
            <ac:picMk id="5" creationId="{8821EDDE-38E6-4DE1-B1BF-CFE27F0ECB75}"/>
          </ac:picMkLst>
        </pc:picChg>
        <pc:picChg chg="del">
          <ac:chgData name="Matahari Nendya" userId="1a1e95a6-b11e-4262-838a-feaa42c98c3c" providerId="ADAL" clId="{0B383EB7-E5B4-4784-8021-780331DD65FB}" dt="2022-02-06T12:13:41.863" v="3608" actId="478"/>
          <ac:picMkLst>
            <pc:docMk/>
            <pc:sldMk cId="2752760622" sldId="299"/>
            <ac:picMk id="7" creationId="{9AA46245-220B-4F45-84FB-5D2521B39F47}"/>
          </ac:picMkLst>
        </pc:picChg>
      </pc:sldChg>
      <pc:sldChg chg="modSp new mod">
        <pc:chgData name="Matahari Nendya" userId="1a1e95a6-b11e-4262-838a-feaa42c98c3c" providerId="ADAL" clId="{0B383EB7-E5B4-4784-8021-780331DD65FB}" dt="2022-02-06T12:58:17.363" v="4621" actId="20577"/>
        <pc:sldMkLst>
          <pc:docMk/>
          <pc:sldMk cId="2473368983" sldId="300"/>
        </pc:sldMkLst>
        <pc:spChg chg="mod">
          <ac:chgData name="Matahari Nendya" userId="1a1e95a6-b11e-4262-838a-feaa42c98c3c" providerId="ADAL" clId="{0B383EB7-E5B4-4784-8021-780331DD65FB}" dt="2022-02-06T12:14:53.432" v="3634" actId="20577"/>
          <ac:spMkLst>
            <pc:docMk/>
            <pc:sldMk cId="2473368983" sldId="300"/>
            <ac:spMk id="2" creationId="{A2D9B031-985E-412A-94E8-B58CECE2820E}"/>
          </ac:spMkLst>
        </pc:spChg>
        <pc:spChg chg="mod">
          <ac:chgData name="Matahari Nendya" userId="1a1e95a6-b11e-4262-838a-feaa42c98c3c" providerId="ADAL" clId="{0B383EB7-E5B4-4784-8021-780331DD65FB}" dt="2022-02-06T12:58:17.363" v="4621" actId="20577"/>
          <ac:spMkLst>
            <pc:docMk/>
            <pc:sldMk cId="2473368983" sldId="300"/>
            <ac:spMk id="3" creationId="{82276C5F-37A6-472A-8F87-6F73B944B45C}"/>
          </ac:spMkLst>
        </pc:spChg>
      </pc:sldChg>
      <pc:sldChg chg="modSp new mod">
        <pc:chgData name="Matahari Nendya" userId="1a1e95a6-b11e-4262-838a-feaa42c98c3c" providerId="ADAL" clId="{0B383EB7-E5B4-4784-8021-780331DD65FB}" dt="2022-02-06T12:58:23.309" v="4623" actId="403"/>
        <pc:sldMkLst>
          <pc:docMk/>
          <pc:sldMk cId="1538068412" sldId="301"/>
        </pc:sldMkLst>
        <pc:spChg chg="mod">
          <ac:chgData name="Matahari Nendya" userId="1a1e95a6-b11e-4262-838a-feaa42c98c3c" providerId="ADAL" clId="{0B383EB7-E5B4-4784-8021-780331DD65FB}" dt="2022-02-06T12:16:40.487" v="3695" actId="20577"/>
          <ac:spMkLst>
            <pc:docMk/>
            <pc:sldMk cId="1538068412" sldId="301"/>
            <ac:spMk id="2" creationId="{C6EEBFFC-DBA1-49EB-B8B0-F09AEA854501}"/>
          </ac:spMkLst>
        </pc:spChg>
        <pc:spChg chg="mod">
          <ac:chgData name="Matahari Nendya" userId="1a1e95a6-b11e-4262-838a-feaa42c98c3c" providerId="ADAL" clId="{0B383EB7-E5B4-4784-8021-780331DD65FB}" dt="2022-02-06T12:58:23.309" v="4623" actId="403"/>
          <ac:spMkLst>
            <pc:docMk/>
            <pc:sldMk cId="1538068412" sldId="301"/>
            <ac:spMk id="3" creationId="{351B7522-9E5A-42AE-B394-CDB2722FCB2A}"/>
          </ac:spMkLst>
        </pc:spChg>
      </pc:sldChg>
      <pc:sldChg chg="modSp new mod">
        <pc:chgData name="Matahari Nendya" userId="1a1e95a6-b11e-4262-838a-feaa42c98c3c" providerId="ADAL" clId="{0B383EB7-E5B4-4784-8021-780331DD65FB}" dt="2022-02-06T12:58:33.548" v="4629" actId="27636"/>
        <pc:sldMkLst>
          <pc:docMk/>
          <pc:sldMk cId="905391506" sldId="302"/>
        </pc:sldMkLst>
        <pc:spChg chg="mod">
          <ac:chgData name="Matahari Nendya" userId="1a1e95a6-b11e-4262-838a-feaa42c98c3c" providerId="ADAL" clId="{0B383EB7-E5B4-4784-8021-780331DD65FB}" dt="2022-02-06T12:17:33.736" v="3740" actId="20577"/>
          <ac:spMkLst>
            <pc:docMk/>
            <pc:sldMk cId="905391506" sldId="302"/>
            <ac:spMk id="2" creationId="{3470518C-A28D-47FB-9EC1-0FCE0D24B2FE}"/>
          </ac:spMkLst>
        </pc:spChg>
        <pc:spChg chg="mod">
          <ac:chgData name="Matahari Nendya" userId="1a1e95a6-b11e-4262-838a-feaa42c98c3c" providerId="ADAL" clId="{0B383EB7-E5B4-4784-8021-780331DD65FB}" dt="2022-02-06T12:58:33.548" v="4629" actId="27636"/>
          <ac:spMkLst>
            <pc:docMk/>
            <pc:sldMk cId="905391506" sldId="302"/>
            <ac:spMk id="3" creationId="{C444E6F0-245F-47B8-9868-3EF0AEB0A97B}"/>
          </ac:spMkLst>
        </pc:spChg>
      </pc:sldChg>
      <pc:sldChg chg="addSp modSp new mod modClrScheme chgLayout">
        <pc:chgData name="Matahari Nendya" userId="1a1e95a6-b11e-4262-838a-feaa42c98c3c" providerId="ADAL" clId="{0B383EB7-E5B4-4784-8021-780331DD65FB}" dt="2022-02-06T12:47:12.287" v="4381"/>
        <pc:sldMkLst>
          <pc:docMk/>
          <pc:sldMk cId="3868591329" sldId="303"/>
        </pc:sldMkLst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3868591329" sldId="303"/>
            <ac:spMk id="2" creationId="{1A8420D9-2A5B-4E33-9EDF-475A6745C217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3868591329" sldId="303"/>
            <ac:spMk id="3" creationId="{BD89BD52-4582-4930-A68C-59F7B47B4CA6}"/>
          </ac:spMkLst>
        </pc:sp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3868591329" sldId="303"/>
            <ac:picMk id="5" creationId="{D03B1B65-5C0D-4DFF-87A4-C8B6CB7ABA5D}"/>
          </ac:picMkLst>
        </pc:picChg>
      </pc:sldChg>
      <pc:sldChg chg="addSp delSp modSp new mod modClrScheme chgLayout">
        <pc:chgData name="Matahari Nendya" userId="1a1e95a6-b11e-4262-838a-feaa42c98c3c" providerId="ADAL" clId="{0B383EB7-E5B4-4784-8021-780331DD65FB}" dt="2022-02-06T13:01:24.523" v="4688" actId="14100"/>
        <pc:sldMkLst>
          <pc:docMk/>
          <pc:sldMk cId="3997241812" sldId="304"/>
        </pc:sldMkLst>
        <pc:spChg chg="del mod ord">
          <ac:chgData name="Matahari Nendya" userId="1a1e95a6-b11e-4262-838a-feaa42c98c3c" providerId="ADAL" clId="{0B383EB7-E5B4-4784-8021-780331DD65FB}" dt="2022-02-06T12:20:16.831" v="3832" actId="700"/>
          <ac:spMkLst>
            <pc:docMk/>
            <pc:sldMk cId="3997241812" sldId="304"/>
            <ac:spMk id="2" creationId="{ACC44237-17B4-4822-A8EF-09BA74BEBEC4}"/>
          </ac:spMkLst>
        </pc:spChg>
        <pc:spChg chg="del mod ord">
          <ac:chgData name="Matahari Nendya" userId="1a1e95a6-b11e-4262-838a-feaa42c98c3c" providerId="ADAL" clId="{0B383EB7-E5B4-4784-8021-780331DD65FB}" dt="2022-02-06T12:20:16.831" v="3832" actId="700"/>
          <ac:spMkLst>
            <pc:docMk/>
            <pc:sldMk cId="3997241812" sldId="304"/>
            <ac:spMk id="3" creationId="{156D71BF-9B14-4984-9BE5-C96849CA98DA}"/>
          </ac:spMkLst>
        </pc:spChg>
        <pc:spChg chg="del">
          <ac:chgData name="Matahari Nendya" userId="1a1e95a6-b11e-4262-838a-feaa42c98c3c" providerId="ADAL" clId="{0B383EB7-E5B4-4784-8021-780331DD65FB}" dt="2022-02-06T12:20:16.831" v="3832" actId="700"/>
          <ac:spMkLst>
            <pc:docMk/>
            <pc:sldMk cId="3997241812" sldId="304"/>
            <ac:spMk id="4" creationId="{9E3D65A1-B35D-4BF7-9403-A02F10A01063}"/>
          </ac:spMkLst>
        </pc:spChg>
        <pc:spChg chg="add mod ord">
          <ac:chgData name="Matahari Nendya" userId="1a1e95a6-b11e-4262-838a-feaa42c98c3c" providerId="ADAL" clId="{0B383EB7-E5B4-4784-8021-780331DD65FB}" dt="2022-02-06T12:20:30.839" v="3876" actId="20577"/>
          <ac:spMkLst>
            <pc:docMk/>
            <pc:sldMk cId="3997241812" sldId="304"/>
            <ac:spMk id="5" creationId="{3F169476-DFB5-4FC0-8DA4-714A3AA01117}"/>
          </ac:spMkLst>
        </pc:spChg>
        <pc:spChg chg="add mod ord">
          <ac:chgData name="Matahari Nendya" userId="1a1e95a6-b11e-4262-838a-feaa42c98c3c" providerId="ADAL" clId="{0B383EB7-E5B4-4784-8021-780331DD65FB}" dt="2022-02-06T13:01:20.091" v="4686" actId="27636"/>
          <ac:spMkLst>
            <pc:docMk/>
            <pc:sldMk cId="3997241812" sldId="304"/>
            <ac:spMk id="6" creationId="{5395CD6B-6FDC-4506-A02A-A958103B3767}"/>
          </ac:spMkLst>
        </pc:spChg>
        <pc:picChg chg="add mod">
          <ac:chgData name="Matahari Nendya" userId="1a1e95a6-b11e-4262-838a-feaa42c98c3c" providerId="ADAL" clId="{0B383EB7-E5B4-4784-8021-780331DD65FB}" dt="2022-02-06T13:01:24.523" v="4688" actId="14100"/>
          <ac:picMkLst>
            <pc:docMk/>
            <pc:sldMk cId="3997241812" sldId="304"/>
            <ac:picMk id="7" creationId="{773CDDEA-B0C4-4E36-8525-8DCCD63224D1}"/>
          </ac:picMkLst>
        </pc:picChg>
      </pc:sldChg>
      <pc:sldChg chg="modSp new mod">
        <pc:chgData name="Matahari Nendya" userId="1a1e95a6-b11e-4262-838a-feaa42c98c3c" providerId="ADAL" clId="{0B383EB7-E5B4-4784-8021-780331DD65FB}" dt="2022-02-06T13:02:47.869" v="4696" actId="27636"/>
        <pc:sldMkLst>
          <pc:docMk/>
          <pc:sldMk cId="1765709043" sldId="305"/>
        </pc:sldMkLst>
        <pc:spChg chg="mod">
          <ac:chgData name="Matahari Nendya" userId="1a1e95a6-b11e-4262-838a-feaa42c98c3c" providerId="ADAL" clId="{0B383EB7-E5B4-4784-8021-780331DD65FB}" dt="2022-02-06T12:22:04.240" v="3917" actId="20577"/>
          <ac:spMkLst>
            <pc:docMk/>
            <pc:sldMk cId="1765709043" sldId="305"/>
            <ac:spMk id="2" creationId="{FF3DF1EA-A478-4EAE-BAD7-2359520CC8A0}"/>
          </ac:spMkLst>
        </pc:spChg>
        <pc:spChg chg="mod">
          <ac:chgData name="Matahari Nendya" userId="1a1e95a6-b11e-4262-838a-feaa42c98c3c" providerId="ADAL" clId="{0B383EB7-E5B4-4784-8021-780331DD65FB}" dt="2022-02-06T13:02:47.869" v="4696" actId="27636"/>
          <ac:spMkLst>
            <pc:docMk/>
            <pc:sldMk cId="1765709043" sldId="305"/>
            <ac:spMk id="3" creationId="{D1F097EF-BD73-47F3-A065-230DA0F1F587}"/>
          </ac:spMkLst>
        </pc:spChg>
      </pc:sldChg>
      <pc:sldChg chg="modSp new mod">
        <pc:chgData name="Matahari Nendya" userId="1a1e95a6-b11e-4262-838a-feaa42c98c3c" providerId="ADAL" clId="{0B383EB7-E5B4-4784-8021-780331DD65FB}" dt="2022-02-06T13:03:03.619" v="4703" actId="20577"/>
        <pc:sldMkLst>
          <pc:docMk/>
          <pc:sldMk cId="92347792" sldId="306"/>
        </pc:sldMkLst>
        <pc:spChg chg="mod">
          <ac:chgData name="Matahari Nendya" userId="1a1e95a6-b11e-4262-838a-feaa42c98c3c" providerId="ADAL" clId="{0B383EB7-E5B4-4784-8021-780331DD65FB}" dt="2022-02-06T12:23:30.560" v="3946" actId="20577"/>
          <ac:spMkLst>
            <pc:docMk/>
            <pc:sldMk cId="92347792" sldId="306"/>
            <ac:spMk id="2" creationId="{6CA85951-F2B9-4189-89EF-080D95769AD2}"/>
          </ac:spMkLst>
        </pc:spChg>
        <pc:spChg chg="mod">
          <ac:chgData name="Matahari Nendya" userId="1a1e95a6-b11e-4262-838a-feaa42c98c3c" providerId="ADAL" clId="{0B383EB7-E5B4-4784-8021-780331DD65FB}" dt="2022-02-06T13:03:03.619" v="4703" actId="20577"/>
          <ac:spMkLst>
            <pc:docMk/>
            <pc:sldMk cId="92347792" sldId="306"/>
            <ac:spMk id="3" creationId="{7F7532CF-D8EC-4795-AC2F-84DA6E01356A}"/>
          </ac:spMkLst>
        </pc:spChg>
      </pc:sldChg>
      <pc:sldChg chg="addSp modSp new mod modAnim">
        <pc:chgData name="Matahari Nendya" userId="1a1e95a6-b11e-4262-838a-feaa42c98c3c" providerId="ADAL" clId="{0B383EB7-E5B4-4784-8021-780331DD65FB}" dt="2022-02-06T13:04:10.794" v="4707" actId="403"/>
        <pc:sldMkLst>
          <pc:docMk/>
          <pc:sldMk cId="4173612781" sldId="307"/>
        </pc:sldMkLst>
        <pc:spChg chg="mod">
          <ac:chgData name="Matahari Nendya" userId="1a1e95a6-b11e-4262-838a-feaa42c98c3c" providerId="ADAL" clId="{0B383EB7-E5B4-4784-8021-780331DD65FB}" dt="2022-02-06T12:24:29.096" v="3959" actId="20577"/>
          <ac:spMkLst>
            <pc:docMk/>
            <pc:sldMk cId="4173612781" sldId="307"/>
            <ac:spMk id="2" creationId="{8E7D2C94-55C5-4F04-AED2-59AB638937AA}"/>
          </ac:spMkLst>
        </pc:spChg>
        <pc:spChg chg="mod">
          <ac:chgData name="Matahari Nendya" userId="1a1e95a6-b11e-4262-838a-feaa42c98c3c" providerId="ADAL" clId="{0B383EB7-E5B4-4784-8021-780331DD65FB}" dt="2022-02-06T13:04:10.794" v="4707" actId="403"/>
          <ac:spMkLst>
            <pc:docMk/>
            <pc:sldMk cId="4173612781" sldId="307"/>
            <ac:spMk id="3" creationId="{7F0AAAFE-CCB9-43C6-BB6E-3652E05B6833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6" creationId="{00B38061-B05F-4997-8DB1-BECF8C0F1B8F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9" creationId="{85398E9A-AEA5-4F68-9F82-78C2931B3D2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0" creationId="{493AECBB-C0D6-48D4-B8EE-1582C17F00E9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2" creationId="{8BAB39C2-50E2-40D5-9591-192CA0926E6C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3" creationId="{CB1AF95D-DF21-4DFC-A5B6-63F274291BAA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4" creationId="{EBA17347-0551-493E-BB3F-0BD8F963926A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5" creationId="{A0885FDC-86BB-4B0D-97A3-DF572123B912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6" creationId="{516FE803-F32E-4840-B9BF-7065A1CC6E87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4173612781" sldId="307"/>
            <ac:spMk id="19" creationId="{33BD82B3-2DB5-4E24-BDF7-572CF620CF56}"/>
          </ac:spMkLst>
        </pc:spChg>
        <pc:grpChg chg="add mod">
          <ac:chgData name="Matahari Nendya" userId="1a1e95a6-b11e-4262-838a-feaa42c98c3c" providerId="ADAL" clId="{0B383EB7-E5B4-4784-8021-780331DD65FB}" dt="2022-02-06T12:47:12.287" v="4381"/>
          <ac:grpSpMkLst>
            <pc:docMk/>
            <pc:sldMk cId="4173612781" sldId="307"/>
            <ac:grpSpMk id="4" creationId="{ED880AE2-EA8C-4C4F-8314-64EAF789F8CB}"/>
          </ac:grpSpMkLst>
        </pc:grpChg>
        <pc:grpChg chg="mod">
          <ac:chgData name="Matahari Nendya" userId="1a1e95a6-b11e-4262-838a-feaa42c98c3c" providerId="ADAL" clId="{0B383EB7-E5B4-4784-8021-780331DD65FB}" dt="2022-02-06T12:47:12.287" v="4381"/>
          <ac:grpSpMkLst>
            <pc:docMk/>
            <pc:sldMk cId="4173612781" sldId="307"/>
            <ac:grpSpMk id="5" creationId="{A6675B1C-AD48-411E-9B74-5E31F637B56A}"/>
          </ac:grpSpMkLst>
        </pc:grpChg>
        <pc:grpChg chg="add mod">
          <ac:chgData name="Matahari Nendya" userId="1a1e95a6-b11e-4262-838a-feaa42c98c3c" providerId="ADAL" clId="{0B383EB7-E5B4-4784-8021-780331DD65FB}" dt="2022-02-06T12:47:12.287" v="4381"/>
          <ac:grpSpMkLst>
            <pc:docMk/>
            <pc:sldMk cId="4173612781" sldId="307"/>
            <ac:grpSpMk id="20" creationId="{2083C05C-DE3F-4B65-A2E3-D4E3B8600A04}"/>
          </ac:grpSpMkLst>
        </pc:grpChg>
        <pc:picChg chg="mod">
          <ac:chgData name="Matahari Nendya" userId="1a1e95a6-b11e-4262-838a-feaa42c98c3c" providerId="ADAL" clId="{0B383EB7-E5B4-4784-8021-780331DD65FB}" dt="2022-02-06T12:47:12.287" v="4381"/>
          <ac:picMkLst>
            <pc:docMk/>
            <pc:sldMk cId="4173612781" sldId="307"/>
            <ac:picMk id="7" creationId="{1003C70C-7FE8-419A-943E-C4131D02B638}"/>
          </ac:picMkLst>
        </pc:picChg>
        <pc:picChg chg="add mod">
          <ac:chgData name="Matahari Nendya" userId="1a1e95a6-b11e-4262-838a-feaa42c98c3c" providerId="ADAL" clId="{0B383EB7-E5B4-4784-8021-780331DD65FB}" dt="2022-02-06T12:47:12.287" v="4381"/>
          <ac:picMkLst>
            <pc:docMk/>
            <pc:sldMk cId="4173612781" sldId="307"/>
            <ac:picMk id="17" creationId="{4ACDCDEC-CB9A-4A12-9763-D8A844841E1A}"/>
          </ac:picMkLst>
        </pc:picChg>
        <pc:cxnChg chg="mod">
          <ac:chgData name="Matahari Nendya" userId="1a1e95a6-b11e-4262-838a-feaa42c98c3c" providerId="ADAL" clId="{0B383EB7-E5B4-4784-8021-780331DD65FB}" dt="2022-02-06T12:47:12.287" v="4381"/>
          <ac:cxnSpMkLst>
            <pc:docMk/>
            <pc:sldMk cId="4173612781" sldId="307"/>
            <ac:cxnSpMk id="8" creationId="{FAAB033C-9184-4746-9812-0D23A9AAE4DA}"/>
          </ac:cxnSpMkLst>
        </pc:cxnChg>
        <pc:cxnChg chg="mod">
          <ac:chgData name="Matahari Nendya" userId="1a1e95a6-b11e-4262-838a-feaa42c98c3c" providerId="ADAL" clId="{0B383EB7-E5B4-4784-8021-780331DD65FB}" dt="2022-02-06T12:47:12.287" v="4381"/>
          <ac:cxnSpMkLst>
            <pc:docMk/>
            <pc:sldMk cId="4173612781" sldId="307"/>
            <ac:cxnSpMk id="11" creationId="{B87B61E9-FD59-4BA8-BD9E-B6744B719CA4}"/>
          </ac:cxnSpMkLst>
        </pc:cxnChg>
        <pc:cxnChg chg="add mod">
          <ac:chgData name="Matahari Nendya" userId="1a1e95a6-b11e-4262-838a-feaa42c98c3c" providerId="ADAL" clId="{0B383EB7-E5B4-4784-8021-780331DD65FB}" dt="2022-02-06T12:47:12.287" v="4381"/>
          <ac:cxnSpMkLst>
            <pc:docMk/>
            <pc:sldMk cId="4173612781" sldId="307"/>
            <ac:cxnSpMk id="18" creationId="{EF7E0233-9022-4156-A8E8-FC14649949F3}"/>
          </ac:cxnSpMkLst>
        </pc:cxnChg>
      </pc:sldChg>
      <pc:sldChg chg="modSp new mod">
        <pc:chgData name="Matahari Nendya" userId="1a1e95a6-b11e-4262-838a-feaa42c98c3c" providerId="ADAL" clId="{0B383EB7-E5B4-4784-8021-780331DD65FB}" dt="2022-02-06T12:47:12.568" v="4383" actId="27636"/>
        <pc:sldMkLst>
          <pc:docMk/>
          <pc:sldMk cId="432459161" sldId="308"/>
        </pc:sldMkLst>
        <pc:spChg chg="mod">
          <ac:chgData name="Matahari Nendya" userId="1a1e95a6-b11e-4262-838a-feaa42c98c3c" providerId="ADAL" clId="{0B383EB7-E5B4-4784-8021-780331DD65FB}" dt="2022-02-06T12:26:33.841" v="3977" actId="20577"/>
          <ac:spMkLst>
            <pc:docMk/>
            <pc:sldMk cId="432459161" sldId="308"/>
            <ac:spMk id="2" creationId="{4698A5DC-1546-4308-9153-8E471E585D7A}"/>
          </ac:spMkLst>
        </pc:spChg>
        <pc:spChg chg="mod">
          <ac:chgData name="Matahari Nendya" userId="1a1e95a6-b11e-4262-838a-feaa42c98c3c" providerId="ADAL" clId="{0B383EB7-E5B4-4784-8021-780331DD65FB}" dt="2022-02-06T12:47:12.568" v="4383" actId="27636"/>
          <ac:spMkLst>
            <pc:docMk/>
            <pc:sldMk cId="432459161" sldId="308"/>
            <ac:spMk id="3" creationId="{E399CE54-A06F-40A9-A0E0-5246FE863862}"/>
          </ac:spMkLst>
        </pc:spChg>
      </pc:sldChg>
      <pc:sldChg chg="addSp delSp modSp new del mod">
        <pc:chgData name="Matahari Nendya" userId="1a1e95a6-b11e-4262-838a-feaa42c98c3c" providerId="ADAL" clId="{0B383EB7-E5B4-4784-8021-780331DD65FB}" dt="2022-02-06T13:07:15.820" v="4733" actId="47"/>
        <pc:sldMkLst>
          <pc:docMk/>
          <pc:sldMk cId="331528236" sldId="309"/>
        </pc:sldMkLst>
        <pc:spChg chg="del mod">
          <ac:chgData name="Matahari Nendya" userId="1a1e95a6-b11e-4262-838a-feaa42c98c3c" providerId="ADAL" clId="{0B383EB7-E5B4-4784-8021-780331DD65FB}" dt="2022-02-06T13:04:49.574" v="4715" actId="478"/>
          <ac:spMkLst>
            <pc:docMk/>
            <pc:sldMk cId="331528236" sldId="309"/>
            <ac:spMk id="2" creationId="{AF301B7A-73B8-4943-B02F-558E68B3B87A}"/>
          </ac:spMkLst>
        </pc:spChg>
        <pc:spChg chg="del mod">
          <ac:chgData name="Matahari Nendya" userId="1a1e95a6-b11e-4262-838a-feaa42c98c3c" providerId="ADAL" clId="{0B383EB7-E5B4-4784-8021-780331DD65FB}" dt="2022-02-06T13:04:45.046" v="4713" actId="478"/>
          <ac:spMkLst>
            <pc:docMk/>
            <pc:sldMk cId="331528236" sldId="309"/>
            <ac:spMk id="3" creationId="{C4E7CB15-F5E9-49D1-897B-329801BF0F07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4" creationId="{1872A8D0-7456-4AB3-AA04-5F96ECE35DD4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5" creationId="{3A485D2B-1724-450F-A73E-D5644DCA2053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6" creationId="{C44EF256-A592-42D8-AC96-B7EAE742DB37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7" creationId="{6C9D6CDE-06CE-4080-B8DC-5D822F140D0C}"/>
          </ac:spMkLst>
        </pc:spChg>
        <pc:spChg chg="add del mod">
          <ac:chgData name="Matahari Nendya" userId="1a1e95a6-b11e-4262-838a-feaa42c98c3c" providerId="ADAL" clId="{0B383EB7-E5B4-4784-8021-780331DD65FB}" dt="2022-02-06T12:30:46.920" v="4047" actId="478"/>
          <ac:spMkLst>
            <pc:docMk/>
            <pc:sldMk cId="331528236" sldId="309"/>
            <ac:spMk id="8" creationId="{197505E4-C4ED-4901-B08D-B9ED643C27BA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9" creationId="{A6B735C6-F010-4F4A-9C51-1AD0319FACBB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10" creationId="{C5BEBE6A-3C85-456D-8E9D-665943B41213}"/>
          </ac:spMkLst>
        </pc:spChg>
        <pc:spChg chg="add mod">
          <ac:chgData name="Matahari Nendya" userId="1a1e95a6-b11e-4262-838a-feaa42c98c3c" providerId="ADAL" clId="{0B383EB7-E5B4-4784-8021-780331DD65FB}" dt="2022-02-06T12:47:12.287" v="4381"/>
          <ac:spMkLst>
            <pc:docMk/>
            <pc:sldMk cId="331528236" sldId="309"/>
            <ac:spMk id="11" creationId="{68B4F8E4-AD24-43E8-83FA-C4E1EC3BF4E8}"/>
          </ac:spMkLst>
        </pc:spChg>
        <pc:spChg chg="add del mod">
          <ac:chgData name="Matahari Nendya" userId="1a1e95a6-b11e-4262-838a-feaa42c98c3c" providerId="ADAL" clId="{0B383EB7-E5B4-4784-8021-780331DD65FB}" dt="2022-02-06T13:04:47.299" v="4714" actId="478"/>
          <ac:spMkLst>
            <pc:docMk/>
            <pc:sldMk cId="331528236" sldId="309"/>
            <ac:spMk id="13" creationId="{793D50D1-2494-4BD8-81A6-8A88D1127994}"/>
          </ac:spMkLst>
        </pc:spChg>
        <pc:spChg chg="add del mod">
          <ac:chgData name="Matahari Nendya" userId="1a1e95a6-b11e-4262-838a-feaa42c98c3c" providerId="ADAL" clId="{0B383EB7-E5B4-4784-8021-780331DD65FB}" dt="2022-02-06T13:04:52.419" v="4716" actId="478"/>
          <ac:spMkLst>
            <pc:docMk/>
            <pc:sldMk cId="331528236" sldId="309"/>
            <ac:spMk id="15" creationId="{BC8275E6-26A6-444A-B552-6C7DFC471A23}"/>
          </ac:spMkLst>
        </pc:spChg>
      </pc:sldChg>
      <pc:sldChg chg="addSp delSp modSp new mod">
        <pc:chgData name="Matahari Nendya" userId="1a1e95a6-b11e-4262-838a-feaa42c98c3c" providerId="ADAL" clId="{0B383EB7-E5B4-4784-8021-780331DD65FB}" dt="2022-02-06T13:07:26.644" v="4738" actId="1076"/>
        <pc:sldMkLst>
          <pc:docMk/>
          <pc:sldMk cId="1934945052" sldId="310"/>
        </pc:sldMkLst>
        <pc:spChg chg="mod">
          <ac:chgData name="Matahari Nendya" userId="1a1e95a6-b11e-4262-838a-feaa42c98c3c" providerId="ADAL" clId="{0B383EB7-E5B4-4784-8021-780331DD65FB}" dt="2022-02-06T12:32:34.297" v="4160" actId="20577"/>
          <ac:spMkLst>
            <pc:docMk/>
            <pc:sldMk cId="1934945052" sldId="310"/>
            <ac:spMk id="2" creationId="{CFB4B3BA-4F78-48D7-893F-B24970AEADF4}"/>
          </ac:spMkLst>
        </pc:spChg>
        <pc:spChg chg="del">
          <ac:chgData name="Matahari Nendya" userId="1a1e95a6-b11e-4262-838a-feaa42c98c3c" providerId="ADAL" clId="{0B383EB7-E5B4-4784-8021-780331DD65FB}" dt="2022-02-06T12:37:14.729" v="4161" actId="478"/>
          <ac:spMkLst>
            <pc:docMk/>
            <pc:sldMk cId="1934945052" sldId="310"/>
            <ac:spMk id="3" creationId="{4E89E460-8AD1-4801-BE84-D23591E07524}"/>
          </ac:spMkLst>
        </pc:spChg>
        <pc:picChg chg="add mod">
          <ac:chgData name="Matahari Nendya" userId="1a1e95a6-b11e-4262-838a-feaa42c98c3c" providerId="ADAL" clId="{0B383EB7-E5B4-4784-8021-780331DD65FB}" dt="2022-02-06T13:07:26.644" v="4738" actId="1076"/>
          <ac:picMkLst>
            <pc:docMk/>
            <pc:sldMk cId="1934945052" sldId="310"/>
            <ac:picMk id="5" creationId="{46AA5CA1-B65B-443A-AE44-929750F09B54}"/>
          </ac:picMkLst>
        </pc:picChg>
        <pc:picChg chg="add mod">
          <ac:chgData name="Matahari Nendya" userId="1a1e95a6-b11e-4262-838a-feaa42c98c3c" providerId="ADAL" clId="{0B383EB7-E5B4-4784-8021-780331DD65FB}" dt="2022-02-06T13:07:24.147" v="4737" actId="14100"/>
          <ac:picMkLst>
            <pc:docMk/>
            <pc:sldMk cId="1934945052" sldId="310"/>
            <ac:picMk id="7" creationId="{47A0C50C-39F0-406E-BFF8-839D2CC67E11}"/>
          </ac:picMkLst>
        </pc:picChg>
      </pc:sldChg>
      <pc:sldChg chg="add del">
        <pc:chgData name="Matahari Nendya" userId="1a1e95a6-b11e-4262-838a-feaa42c98c3c" providerId="ADAL" clId="{0B383EB7-E5B4-4784-8021-780331DD65FB}" dt="2022-02-06T12:37:49.620" v="4168" actId="2696"/>
        <pc:sldMkLst>
          <pc:docMk/>
          <pc:sldMk cId="1095311161" sldId="311"/>
        </pc:sldMkLst>
      </pc:sldChg>
      <pc:sldChg chg="addSp delSp modSp add mod">
        <pc:chgData name="Matahari Nendya" userId="1a1e95a6-b11e-4262-838a-feaa42c98c3c" providerId="ADAL" clId="{0B383EB7-E5B4-4784-8021-780331DD65FB}" dt="2022-02-06T13:08:56.628" v="4745" actId="1076"/>
        <pc:sldMkLst>
          <pc:docMk/>
          <pc:sldMk cId="1908608923" sldId="311"/>
        </pc:sldMkLst>
        <pc:spChg chg="del mod">
          <ac:chgData name="Matahari Nendya" userId="1a1e95a6-b11e-4262-838a-feaa42c98c3c" providerId="ADAL" clId="{0B383EB7-E5B4-4784-8021-780331DD65FB}" dt="2022-02-06T13:08:50.700" v="4742" actId="478"/>
          <ac:spMkLst>
            <pc:docMk/>
            <pc:sldMk cId="1908608923" sldId="311"/>
            <ac:spMk id="2" creationId="{5F2F4037-8636-419C-99AB-72B2BE587559}"/>
          </ac:spMkLst>
        </pc:spChg>
        <pc:spChg chg="add del mod">
          <ac:chgData name="Matahari Nendya" userId="1a1e95a6-b11e-4262-838a-feaa42c98c3c" providerId="ADAL" clId="{0B383EB7-E5B4-4784-8021-780331DD65FB}" dt="2022-02-06T13:08:52.402" v="4743" actId="478"/>
          <ac:spMkLst>
            <pc:docMk/>
            <pc:sldMk cId="1908608923" sldId="311"/>
            <ac:spMk id="5" creationId="{CE0508DD-D3FD-42B6-8078-7EFD4D5402E4}"/>
          </ac:spMkLst>
        </pc:spChg>
        <pc:picChg chg="mod">
          <ac:chgData name="Matahari Nendya" userId="1a1e95a6-b11e-4262-838a-feaa42c98c3c" providerId="ADAL" clId="{0B383EB7-E5B4-4784-8021-780331DD65FB}" dt="2022-02-06T13:08:56.628" v="4745" actId="1076"/>
          <ac:picMkLst>
            <pc:docMk/>
            <pc:sldMk cId="1908608923" sldId="311"/>
            <ac:picMk id="4" creationId="{319DCAE9-52D6-48A9-A9A8-15B7108C9DC1}"/>
          </ac:picMkLst>
        </pc:picChg>
      </pc:sldChg>
      <pc:sldChg chg="addSp delSp modSp new mod modClrScheme chgLayout">
        <pc:chgData name="Matahari Nendya" userId="1a1e95a6-b11e-4262-838a-feaa42c98c3c" providerId="ADAL" clId="{0B383EB7-E5B4-4784-8021-780331DD65FB}" dt="2022-02-06T13:10:01.239" v="4751" actId="207"/>
        <pc:sldMkLst>
          <pc:docMk/>
          <pc:sldMk cId="361585507" sldId="312"/>
        </pc:sldMkLst>
        <pc:spChg chg="del mod ord">
          <ac:chgData name="Matahari Nendya" userId="1a1e95a6-b11e-4262-838a-feaa42c98c3c" providerId="ADAL" clId="{0B383EB7-E5B4-4784-8021-780331DD65FB}" dt="2022-02-06T12:39:47.664" v="4236" actId="700"/>
          <ac:spMkLst>
            <pc:docMk/>
            <pc:sldMk cId="361585507" sldId="312"/>
            <ac:spMk id="2" creationId="{3C6563EE-3D04-41E0-A681-4B7F1252E94C}"/>
          </ac:spMkLst>
        </pc:spChg>
        <pc:spChg chg="del mod ord">
          <ac:chgData name="Matahari Nendya" userId="1a1e95a6-b11e-4262-838a-feaa42c98c3c" providerId="ADAL" clId="{0B383EB7-E5B4-4784-8021-780331DD65FB}" dt="2022-02-06T12:39:47.664" v="4236" actId="700"/>
          <ac:spMkLst>
            <pc:docMk/>
            <pc:sldMk cId="361585507" sldId="312"/>
            <ac:spMk id="3" creationId="{E38F63E1-1325-4C29-834E-213E758AAC88}"/>
          </ac:spMkLst>
        </pc:spChg>
        <pc:spChg chg="add del mod ord">
          <ac:chgData name="Matahari Nendya" userId="1a1e95a6-b11e-4262-838a-feaa42c98c3c" providerId="ADAL" clId="{0B383EB7-E5B4-4784-8021-780331DD65FB}" dt="2022-02-06T12:40:11" v="4237" actId="478"/>
          <ac:spMkLst>
            <pc:docMk/>
            <pc:sldMk cId="361585507" sldId="312"/>
            <ac:spMk id="4" creationId="{C5BC31A9-3A35-425F-A940-29C295ABB74A}"/>
          </ac:spMkLst>
        </pc:spChg>
        <pc:spChg chg="add mod ord">
          <ac:chgData name="Matahari Nendya" userId="1a1e95a6-b11e-4262-838a-feaa42c98c3c" providerId="ADAL" clId="{0B383EB7-E5B4-4784-8021-780331DD65FB}" dt="2022-02-06T12:39:47.664" v="4236" actId="700"/>
          <ac:spMkLst>
            <pc:docMk/>
            <pc:sldMk cId="361585507" sldId="312"/>
            <ac:spMk id="5" creationId="{AF50BF2A-E0A3-4658-B426-8FD5CFD857C1}"/>
          </ac:spMkLst>
        </pc:spChg>
        <pc:spChg chg="add mod">
          <ac:chgData name="Matahari Nendya" userId="1a1e95a6-b11e-4262-838a-feaa42c98c3c" providerId="ADAL" clId="{0B383EB7-E5B4-4784-8021-780331DD65FB}" dt="2022-02-06T13:10:01.239" v="4751" actId="207"/>
          <ac:spMkLst>
            <pc:docMk/>
            <pc:sldMk cId="361585507" sldId="312"/>
            <ac:spMk id="6" creationId="{060CF9CB-F7DA-480D-879D-682E0711A78A}"/>
          </ac:spMkLst>
        </pc:spChg>
        <pc:spChg chg="add del mod">
          <ac:chgData name="Matahari Nendya" userId="1a1e95a6-b11e-4262-838a-feaa42c98c3c" providerId="ADAL" clId="{0B383EB7-E5B4-4784-8021-780331DD65FB}" dt="2022-02-06T13:09:57.024" v="4750"/>
          <ac:spMkLst>
            <pc:docMk/>
            <pc:sldMk cId="361585507" sldId="312"/>
            <ac:spMk id="10" creationId="{BC8E3704-4C18-45B5-B600-F61639196701}"/>
          </ac:spMkLst>
        </pc:spChg>
        <pc:picChg chg="add del mod">
          <ac:chgData name="Matahari Nendya" userId="1a1e95a6-b11e-4262-838a-feaa42c98c3c" providerId="ADAL" clId="{0B383EB7-E5B4-4784-8021-780331DD65FB}" dt="2022-02-06T12:42:14.897" v="4304" actId="478"/>
          <ac:picMkLst>
            <pc:docMk/>
            <pc:sldMk cId="361585507" sldId="312"/>
            <ac:picMk id="8" creationId="{D1047BD3-F32A-4378-BD73-8F181DD61836}"/>
          </ac:picMkLst>
        </pc:picChg>
        <pc:picChg chg="add mod">
          <ac:chgData name="Matahari Nendya" userId="1a1e95a6-b11e-4262-838a-feaa42c98c3c" providerId="ADAL" clId="{0B383EB7-E5B4-4784-8021-780331DD65FB}" dt="2022-02-06T13:09:03.164" v="4747" actId="14100"/>
          <ac:picMkLst>
            <pc:docMk/>
            <pc:sldMk cId="361585507" sldId="312"/>
            <ac:picMk id="2050" creationId="{87711407-1698-42C7-8F59-9D4737C50C40}"/>
          </ac:picMkLst>
        </pc:picChg>
      </pc:sldChg>
      <pc:sldChg chg="addSp delSp modSp new del mod modClrScheme chgLayout">
        <pc:chgData name="Matahari Nendya" userId="1a1e95a6-b11e-4262-838a-feaa42c98c3c" providerId="ADAL" clId="{0B383EB7-E5B4-4784-8021-780331DD65FB}" dt="2022-02-06T12:39:42.023" v="4234" actId="2696"/>
        <pc:sldMkLst>
          <pc:docMk/>
          <pc:sldMk cId="3549237681" sldId="312"/>
        </pc:sldMkLst>
        <pc:spChg chg="del mod ord">
          <ac:chgData name="Matahari Nendya" userId="1a1e95a6-b11e-4262-838a-feaa42c98c3c" providerId="ADAL" clId="{0B383EB7-E5B4-4784-8021-780331DD65FB}" dt="2022-02-06T12:38:06.075" v="4171" actId="700"/>
          <ac:spMkLst>
            <pc:docMk/>
            <pc:sldMk cId="3549237681" sldId="312"/>
            <ac:spMk id="2" creationId="{18E78F46-7636-4177-98F3-16FD4EFCD856}"/>
          </ac:spMkLst>
        </pc:spChg>
        <pc:spChg chg="del mod ord">
          <ac:chgData name="Matahari Nendya" userId="1a1e95a6-b11e-4262-838a-feaa42c98c3c" providerId="ADAL" clId="{0B383EB7-E5B4-4784-8021-780331DD65FB}" dt="2022-02-06T12:38:06.075" v="4171" actId="700"/>
          <ac:spMkLst>
            <pc:docMk/>
            <pc:sldMk cId="3549237681" sldId="312"/>
            <ac:spMk id="3" creationId="{88F013C5-AEAC-4D06-9D3E-981BE34D2E43}"/>
          </ac:spMkLst>
        </pc:spChg>
        <pc:spChg chg="add mod ord">
          <ac:chgData name="Matahari Nendya" userId="1a1e95a6-b11e-4262-838a-feaa42c98c3c" providerId="ADAL" clId="{0B383EB7-E5B4-4784-8021-780331DD65FB}" dt="2022-02-06T12:38:26.953" v="4189" actId="20577"/>
          <ac:spMkLst>
            <pc:docMk/>
            <pc:sldMk cId="3549237681" sldId="312"/>
            <ac:spMk id="4" creationId="{D4468AED-E9AB-42A8-BD37-CE905CE8C478}"/>
          </ac:spMkLst>
        </pc:spChg>
        <pc:spChg chg="add mod ord">
          <ac:chgData name="Matahari Nendya" userId="1a1e95a6-b11e-4262-838a-feaa42c98c3c" providerId="ADAL" clId="{0B383EB7-E5B4-4784-8021-780331DD65FB}" dt="2022-02-06T12:38:06.075" v="4171" actId="700"/>
          <ac:spMkLst>
            <pc:docMk/>
            <pc:sldMk cId="3549237681" sldId="312"/>
            <ac:spMk id="5" creationId="{1A4885DC-4202-42A5-B943-2FCBB47713BA}"/>
          </ac:spMkLst>
        </pc:spChg>
        <pc:spChg chg="add mod">
          <ac:chgData name="Matahari Nendya" userId="1a1e95a6-b11e-4262-838a-feaa42c98c3c" providerId="ADAL" clId="{0B383EB7-E5B4-4784-8021-780331DD65FB}" dt="2022-02-06T12:39:25.074" v="4233" actId="1076"/>
          <ac:spMkLst>
            <pc:docMk/>
            <pc:sldMk cId="3549237681" sldId="312"/>
            <ac:spMk id="6" creationId="{E1DC6868-2CF3-4573-9B76-8648C813939C}"/>
          </ac:spMkLst>
        </pc:spChg>
      </pc:sldChg>
      <pc:sldChg chg="addSp delSp modSp new mod">
        <pc:chgData name="Matahari Nendya" userId="1a1e95a6-b11e-4262-838a-feaa42c98c3c" providerId="ADAL" clId="{0B383EB7-E5B4-4784-8021-780331DD65FB}" dt="2022-02-06T12:57:54.698" v="4608" actId="478"/>
        <pc:sldMkLst>
          <pc:docMk/>
          <pc:sldMk cId="3983549722" sldId="313"/>
        </pc:sldMkLst>
        <pc:spChg chg="mod">
          <ac:chgData name="Matahari Nendya" userId="1a1e95a6-b11e-4262-838a-feaa42c98c3c" providerId="ADAL" clId="{0B383EB7-E5B4-4784-8021-780331DD65FB}" dt="2022-02-06T12:56:25.691" v="4581" actId="20577"/>
          <ac:spMkLst>
            <pc:docMk/>
            <pc:sldMk cId="3983549722" sldId="313"/>
            <ac:spMk id="2" creationId="{E174220E-3BA5-4033-BF23-E875734F81FE}"/>
          </ac:spMkLst>
        </pc:spChg>
        <pc:spChg chg="del">
          <ac:chgData name="Matahari Nendya" userId="1a1e95a6-b11e-4262-838a-feaa42c98c3c" providerId="ADAL" clId="{0B383EB7-E5B4-4784-8021-780331DD65FB}" dt="2022-02-06T12:57:54.698" v="4608" actId="478"/>
          <ac:spMkLst>
            <pc:docMk/>
            <pc:sldMk cId="3983549722" sldId="313"/>
            <ac:spMk id="3" creationId="{F280E14B-9A4C-4153-8C6F-9F5679947E37}"/>
          </ac:spMkLst>
        </pc:spChg>
        <pc:picChg chg="add del mod">
          <ac:chgData name="Matahari Nendya" userId="1a1e95a6-b11e-4262-838a-feaa42c98c3c" providerId="ADAL" clId="{0B383EB7-E5B4-4784-8021-780331DD65FB}" dt="2022-02-06T12:56:43.938" v="4588" actId="478"/>
          <ac:picMkLst>
            <pc:docMk/>
            <pc:sldMk cId="3983549722" sldId="313"/>
            <ac:picMk id="4" creationId="{B4BD66BD-F474-4D53-A556-78E5312632E8}"/>
          </ac:picMkLst>
        </pc:picChg>
        <pc:picChg chg="add mod">
          <ac:chgData name="Matahari Nendya" userId="1a1e95a6-b11e-4262-838a-feaa42c98c3c" providerId="ADAL" clId="{0B383EB7-E5B4-4784-8021-780331DD65FB}" dt="2022-02-06T12:57:00.139" v="4593" actId="1076"/>
          <ac:picMkLst>
            <pc:docMk/>
            <pc:sldMk cId="3983549722" sldId="313"/>
            <ac:picMk id="5" creationId="{B7E4877A-C4DC-466C-A217-C40213E4736A}"/>
          </ac:picMkLst>
        </pc:picChg>
      </pc:sldChg>
      <pc:sldChg chg="delSp add mod">
        <pc:chgData name="Matahari Nendya" userId="1a1e95a6-b11e-4262-838a-feaa42c98c3c" providerId="ADAL" clId="{0B383EB7-E5B4-4784-8021-780331DD65FB}" dt="2022-02-06T12:57:48.682" v="4607" actId="478"/>
        <pc:sldMkLst>
          <pc:docMk/>
          <pc:sldMk cId="2376698339" sldId="314"/>
        </pc:sldMkLst>
        <pc:spChg chg="del">
          <ac:chgData name="Matahari Nendya" userId="1a1e95a6-b11e-4262-838a-feaa42c98c3c" providerId="ADAL" clId="{0B383EB7-E5B4-4784-8021-780331DD65FB}" dt="2022-02-06T12:57:48.682" v="4607" actId="478"/>
          <ac:spMkLst>
            <pc:docMk/>
            <pc:sldMk cId="2376698339" sldId="314"/>
            <ac:spMk id="3" creationId="{F280E14B-9A4C-4153-8C6F-9F5679947E37}"/>
          </ac:spMkLst>
        </pc:spChg>
      </pc:sldChg>
      <pc:sldChg chg="new del ord">
        <pc:chgData name="Matahari Nendya" userId="1a1e95a6-b11e-4262-838a-feaa42c98c3c" providerId="ADAL" clId="{0B383EB7-E5B4-4784-8021-780331DD65FB}" dt="2022-02-06T12:56:37.128" v="4586" actId="680"/>
        <pc:sldMkLst>
          <pc:docMk/>
          <pc:sldMk cId="2910533303" sldId="314"/>
        </pc:sldMkLst>
      </pc:sldChg>
      <pc:sldChg chg="addSp delSp modSp add mod modClrScheme chgLayout">
        <pc:chgData name="Matahari Nendya" userId="1a1e95a6-b11e-4262-838a-feaa42c98c3c" providerId="ADAL" clId="{0B383EB7-E5B4-4784-8021-780331DD65FB}" dt="2022-02-06T12:57:45.323" v="4606" actId="14100"/>
        <pc:sldMkLst>
          <pc:docMk/>
          <pc:sldMk cId="3525357388" sldId="315"/>
        </pc:sldMkLst>
        <pc:spChg chg="mod ord">
          <ac:chgData name="Matahari Nendya" userId="1a1e95a6-b11e-4262-838a-feaa42c98c3c" providerId="ADAL" clId="{0B383EB7-E5B4-4784-8021-780331DD65FB}" dt="2022-02-06T12:57:25.766" v="4598" actId="700"/>
          <ac:spMkLst>
            <pc:docMk/>
            <pc:sldMk cId="3525357388" sldId="315"/>
            <ac:spMk id="2" creationId="{E174220E-3BA5-4033-BF23-E875734F81FE}"/>
          </ac:spMkLst>
        </pc:spChg>
        <pc:spChg chg="del">
          <ac:chgData name="Matahari Nendya" userId="1a1e95a6-b11e-4262-838a-feaa42c98c3c" providerId="ADAL" clId="{0B383EB7-E5B4-4784-8021-780331DD65FB}" dt="2022-02-06T12:57:25.766" v="4598" actId="700"/>
          <ac:spMkLst>
            <pc:docMk/>
            <pc:sldMk cId="3525357388" sldId="315"/>
            <ac:spMk id="3" creationId="{F280E14B-9A4C-4153-8C6F-9F5679947E37}"/>
          </ac:spMkLst>
        </pc:spChg>
        <pc:spChg chg="add del mod ord">
          <ac:chgData name="Matahari Nendya" userId="1a1e95a6-b11e-4262-838a-feaa42c98c3c" providerId="ADAL" clId="{0B383EB7-E5B4-4784-8021-780331DD65FB}" dt="2022-02-06T12:57:36.386" v="4602" actId="478"/>
          <ac:spMkLst>
            <pc:docMk/>
            <pc:sldMk cId="3525357388" sldId="315"/>
            <ac:spMk id="6" creationId="{81C95EFE-F5C1-4252-BE1E-CE4D126D316E}"/>
          </ac:spMkLst>
        </pc:spChg>
        <pc:picChg chg="del">
          <ac:chgData name="Matahari Nendya" userId="1a1e95a6-b11e-4262-838a-feaa42c98c3c" providerId="ADAL" clId="{0B383EB7-E5B4-4784-8021-780331DD65FB}" dt="2022-02-06T12:57:14.402" v="4595" actId="478"/>
          <ac:picMkLst>
            <pc:docMk/>
            <pc:sldMk cId="3525357388" sldId="315"/>
            <ac:picMk id="4" creationId="{B4BD66BD-F474-4D53-A556-78E5312632E8}"/>
          </ac:picMkLst>
        </pc:picChg>
        <pc:picChg chg="add del mod">
          <ac:chgData name="Matahari Nendya" userId="1a1e95a6-b11e-4262-838a-feaa42c98c3c" providerId="ADAL" clId="{0B383EB7-E5B4-4784-8021-780331DD65FB}" dt="2022-02-06T12:57:30.695" v="4599" actId="21"/>
          <ac:picMkLst>
            <pc:docMk/>
            <pc:sldMk cId="3525357388" sldId="315"/>
            <ac:picMk id="5" creationId="{A0BB5533-438F-4D0F-B518-0A13D964B936}"/>
          </ac:picMkLst>
        </pc:picChg>
        <pc:picChg chg="add del mod">
          <ac:chgData name="Matahari Nendya" userId="1a1e95a6-b11e-4262-838a-feaa42c98c3c" providerId="ADAL" clId="{0B383EB7-E5B4-4784-8021-780331DD65FB}" dt="2022-02-06T12:57:34.306" v="4601"/>
          <ac:picMkLst>
            <pc:docMk/>
            <pc:sldMk cId="3525357388" sldId="315"/>
            <ac:picMk id="7" creationId="{539AB3F2-D98C-43F9-B531-7D090B243D33}"/>
          </ac:picMkLst>
        </pc:picChg>
        <pc:picChg chg="add mod">
          <ac:chgData name="Matahari Nendya" userId="1a1e95a6-b11e-4262-838a-feaa42c98c3c" providerId="ADAL" clId="{0B383EB7-E5B4-4784-8021-780331DD65FB}" dt="2022-02-06T12:57:45.323" v="4606" actId="14100"/>
          <ac:picMkLst>
            <pc:docMk/>
            <pc:sldMk cId="3525357388" sldId="315"/>
            <ac:picMk id="8" creationId="{B35FA8B5-5AA5-430A-8086-C4D5563F8FBE}"/>
          </ac:picMkLst>
        </pc:picChg>
      </pc:sldChg>
      <pc:sldChg chg="addSp modSp new mod">
        <pc:chgData name="Matahari Nendya" userId="1a1e95a6-b11e-4262-838a-feaa42c98c3c" providerId="ADAL" clId="{0B383EB7-E5B4-4784-8021-780331DD65FB}" dt="2022-02-06T13:01:01.947" v="4675" actId="1076"/>
        <pc:sldMkLst>
          <pc:docMk/>
          <pc:sldMk cId="1744150482" sldId="316"/>
        </pc:sldMkLst>
        <pc:spChg chg="mod">
          <ac:chgData name="Matahari Nendya" userId="1a1e95a6-b11e-4262-838a-feaa42c98c3c" providerId="ADAL" clId="{0B383EB7-E5B4-4784-8021-780331DD65FB}" dt="2022-02-06T12:58:50.059" v="4666" actId="20577"/>
          <ac:spMkLst>
            <pc:docMk/>
            <pc:sldMk cId="1744150482" sldId="316"/>
            <ac:spMk id="2" creationId="{27607498-9FB1-42F9-A31E-1E15AEC8F48D}"/>
          </ac:spMkLst>
        </pc:spChg>
        <pc:spChg chg="mod">
          <ac:chgData name="Matahari Nendya" userId="1a1e95a6-b11e-4262-838a-feaa42c98c3c" providerId="ADAL" clId="{0B383EB7-E5B4-4784-8021-780331DD65FB}" dt="2022-02-06T12:59:14.405" v="4670" actId="2710"/>
          <ac:spMkLst>
            <pc:docMk/>
            <pc:sldMk cId="1744150482" sldId="316"/>
            <ac:spMk id="3" creationId="{D7EF5008-C4C6-4015-8184-1CC0AD0E0DF7}"/>
          </ac:spMkLst>
        </pc:spChg>
        <pc:picChg chg="add mod">
          <ac:chgData name="Matahari Nendya" userId="1a1e95a6-b11e-4262-838a-feaa42c98c3c" providerId="ADAL" clId="{0B383EB7-E5B4-4784-8021-780331DD65FB}" dt="2022-02-06T13:01:01.947" v="4675" actId="1076"/>
          <ac:picMkLst>
            <pc:docMk/>
            <pc:sldMk cId="1744150482" sldId="316"/>
            <ac:picMk id="4" creationId="{A67AB223-7CDA-4416-963F-0640F12EA05B}"/>
          </ac:picMkLst>
        </pc:picChg>
      </pc:sldChg>
      <pc:sldChg chg="addSp modSp add mod">
        <pc:chgData name="Matahari Nendya" userId="1a1e95a6-b11e-4262-838a-feaa42c98c3c" providerId="ADAL" clId="{0B383EB7-E5B4-4784-8021-780331DD65FB}" dt="2022-02-06T13:06:51.180" v="4732" actId="1076"/>
        <pc:sldMkLst>
          <pc:docMk/>
          <pc:sldMk cId="3475049294" sldId="317"/>
        </pc:sldMkLst>
        <pc:spChg chg="mod">
          <ac:chgData name="Matahari Nendya" userId="1a1e95a6-b11e-4262-838a-feaa42c98c3c" providerId="ADAL" clId="{0B383EB7-E5B4-4784-8021-780331DD65FB}" dt="2022-02-06T13:04:39.961" v="4712" actId="403"/>
          <ac:spMkLst>
            <pc:docMk/>
            <pc:sldMk cId="3475049294" sldId="317"/>
            <ac:spMk id="3" creationId="{E399CE54-A06F-40A9-A0E0-5246FE863862}"/>
          </ac:spMkLst>
        </pc:spChg>
        <pc:spChg chg="add mod">
          <ac:chgData name="Matahari Nendya" userId="1a1e95a6-b11e-4262-838a-feaa42c98c3c" providerId="ADAL" clId="{0B383EB7-E5B4-4784-8021-780331DD65FB}" dt="2022-02-06T13:05:04.956" v="4719" actId="14100"/>
          <ac:spMkLst>
            <pc:docMk/>
            <pc:sldMk cId="3475049294" sldId="317"/>
            <ac:spMk id="4" creationId="{9E43740B-C2F5-4E0E-B7EF-5E4DE657AB47}"/>
          </ac:spMkLst>
        </pc:spChg>
        <pc:spChg chg="add mod">
          <ac:chgData name="Matahari Nendya" userId="1a1e95a6-b11e-4262-838a-feaa42c98c3c" providerId="ADAL" clId="{0B383EB7-E5B4-4784-8021-780331DD65FB}" dt="2022-02-06T13:05:08.771" v="4720" actId="1076"/>
          <ac:spMkLst>
            <pc:docMk/>
            <pc:sldMk cId="3475049294" sldId="317"/>
            <ac:spMk id="5" creationId="{705D44BB-A80D-4A16-904E-5F6807CADE5E}"/>
          </ac:spMkLst>
        </pc:spChg>
        <pc:spChg chg="add mod">
          <ac:chgData name="Matahari Nendya" userId="1a1e95a6-b11e-4262-838a-feaa42c98c3c" providerId="ADAL" clId="{0B383EB7-E5B4-4784-8021-780331DD65FB}" dt="2022-02-06T13:05:24.147" v="4723" actId="1076"/>
          <ac:spMkLst>
            <pc:docMk/>
            <pc:sldMk cId="3475049294" sldId="317"/>
            <ac:spMk id="6" creationId="{02A74163-413A-44E2-8B11-D640395662B5}"/>
          </ac:spMkLst>
        </pc:spChg>
        <pc:spChg chg="add mod">
          <ac:chgData name="Matahari Nendya" userId="1a1e95a6-b11e-4262-838a-feaa42c98c3c" providerId="ADAL" clId="{0B383EB7-E5B4-4784-8021-780331DD65FB}" dt="2022-02-06T13:05:34.996" v="4725" actId="1076"/>
          <ac:spMkLst>
            <pc:docMk/>
            <pc:sldMk cId="3475049294" sldId="317"/>
            <ac:spMk id="7" creationId="{C2813071-A965-404E-B202-CCC097856B68}"/>
          </ac:spMkLst>
        </pc:spChg>
        <pc:spChg chg="add mod">
          <ac:chgData name="Matahari Nendya" userId="1a1e95a6-b11e-4262-838a-feaa42c98c3c" providerId="ADAL" clId="{0B383EB7-E5B4-4784-8021-780331DD65FB}" dt="2022-02-06T13:05:44.380" v="4728" actId="14100"/>
          <ac:spMkLst>
            <pc:docMk/>
            <pc:sldMk cId="3475049294" sldId="317"/>
            <ac:spMk id="8" creationId="{F5A15706-A15B-435A-B94F-375997A615BB}"/>
          </ac:spMkLst>
        </pc:spChg>
        <pc:spChg chg="add mod">
          <ac:chgData name="Matahari Nendya" userId="1a1e95a6-b11e-4262-838a-feaa42c98c3c" providerId="ADAL" clId="{0B383EB7-E5B4-4784-8021-780331DD65FB}" dt="2022-02-06T13:05:56.220" v="4730" actId="1076"/>
          <ac:spMkLst>
            <pc:docMk/>
            <pc:sldMk cId="3475049294" sldId="317"/>
            <ac:spMk id="9" creationId="{471CC834-069D-47A7-81E3-34401AAC2CAD}"/>
          </ac:spMkLst>
        </pc:spChg>
        <pc:spChg chg="add mod">
          <ac:chgData name="Matahari Nendya" userId="1a1e95a6-b11e-4262-838a-feaa42c98c3c" providerId="ADAL" clId="{0B383EB7-E5B4-4784-8021-780331DD65FB}" dt="2022-02-06T13:06:51.180" v="4732" actId="1076"/>
          <ac:spMkLst>
            <pc:docMk/>
            <pc:sldMk cId="3475049294" sldId="317"/>
            <ac:spMk id="10" creationId="{8E90DF88-9240-48BE-80D8-1CF39BD658EC}"/>
          </ac:spMkLst>
        </pc:spChg>
      </pc:sldChg>
      <pc:sldChg chg="add del">
        <pc:chgData name="Matahari Nendya" userId="1a1e95a6-b11e-4262-838a-feaa42c98c3c" providerId="ADAL" clId="{0B383EB7-E5B4-4784-8021-780331DD65FB}" dt="2022-02-06T12:00:36.181" v="3375" actId="2696"/>
        <pc:sldMkLst>
          <pc:docMk/>
          <pc:sldMk cId="2443086741" sldId="328"/>
        </pc:sldMkLst>
      </pc:sldChg>
      <pc:sldMasterChg chg="modSp delSldLayout modSldLayout">
        <pc:chgData name="Matahari Nendya" userId="1a1e95a6-b11e-4262-838a-feaa42c98c3c" providerId="ADAL" clId="{0B383EB7-E5B4-4784-8021-780331DD65FB}" dt="2022-02-06T12:47:12.287" v="4381"/>
        <pc:sldMasterMkLst>
          <pc:docMk/>
          <pc:sldMasterMk cId="3839803590" sldId="2147483648"/>
        </pc:sldMasterMkLst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2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3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7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8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9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12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13" creationId="{00000000-0000-0000-0000-000000000000}"/>
          </ac:spMkLst>
        </pc:spChg>
        <pc:spChg chg="mod">
          <ac:chgData name="Matahari Nendya" userId="1a1e95a6-b11e-4262-838a-feaa42c98c3c" providerId="ADAL" clId="{0B383EB7-E5B4-4784-8021-780331DD65FB}" dt="2022-02-06T12:47:12.287" v="4381"/>
          <ac:spMkLst>
            <pc:docMk/>
            <pc:sldMasterMk cId="3839803590" sldId="2147483648"/>
            <ac:spMk id="20" creationId="{00000000-0000-0000-0000-000000000000}"/>
          </ac:spMkLst>
        </pc:spChg>
        <pc:grpChg chg="mod">
          <ac:chgData name="Matahari Nendya" userId="1a1e95a6-b11e-4262-838a-feaa42c98c3c" providerId="ADAL" clId="{0B383EB7-E5B4-4784-8021-780331DD65FB}" dt="2022-02-06T12:47:12.287" v="4381"/>
          <ac:grpSpMkLst>
            <pc:docMk/>
            <pc:sldMasterMk cId="3839803590" sldId="2147483648"/>
            <ac:grpSpMk id="11" creationId="{00000000-0000-0000-0000-000000000000}"/>
          </ac:grpSpMkLst>
        </pc:grp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1036379758" sldId="2147483659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7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5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1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1036379758" sldId="2147483659"/>
              <ac:spMk id="20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1036379758" sldId="2147483659"/>
              <ac:grpSpMk id="11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54426134" sldId="2147483660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7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54426134" sldId="2147483660"/>
              <ac:spMk id="14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54426134" sldId="2147483660"/>
              <ac:grpSpMk id="8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682767422" sldId="2147483661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82767422" sldId="2147483661"/>
              <ac:spMk id="14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682767422" sldId="2147483661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673173449" sldId="2147483662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5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7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73173449" sldId="2147483662"/>
              <ac:spMk id="19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673173449" sldId="2147483662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4146982251" sldId="2147483663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5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46982251" sldId="2147483663"/>
              <ac:spMk id="17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4146982251" sldId="2147483663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4132317621" sldId="2147483664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4132317621" sldId="2147483664"/>
              <ac:spMk id="15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4132317621" sldId="2147483664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590302820" sldId="2147483665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590302820" sldId="2147483665"/>
              <ac:spMk id="14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590302820" sldId="2147483665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929258224" sldId="2147483666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929258224" sldId="2147483666"/>
              <ac:spMk id="14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929258224" sldId="2147483666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2702950967" sldId="2147483667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702950967" sldId="2147483667"/>
              <ac:spMk id="12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2702950967" sldId="2147483667"/>
              <ac:grpSpMk id="7" creationId="{00000000-0000-0000-0000-000000000000}"/>
            </ac:grpSpMkLst>
          </pc:grpChg>
        </pc:sldLayoutChg>
        <pc:sldLayoutChg chg="modSp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2653170741" sldId="2147483668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8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9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10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11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2653170741" sldId="2147483668"/>
              <ac:spMk id="12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2653170741" sldId="2147483668"/>
              <ac:grpSpMk id="7" creationId="{00000000-0000-0000-0000-000000000000}"/>
            </ac:grpSpMkLst>
          </pc:grpChg>
        </pc:sldLayoutChg>
        <pc:sldLayoutChg chg="delSp modSp mod modAnim">
          <pc:chgData name="Matahari Nendya" userId="1a1e95a6-b11e-4262-838a-feaa42c98c3c" providerId="ADAL" clId="{0B383EB7-E5B4-4784-8021-780331DD65FB}" dt="2022-02-06T12:47:12.287" v="4381"/>
          <pc:sldLayoutMkLst>
            <pc:docMk/>
            <pc:sldMasterMk cId="3839803590" sldId="2147483648"/>
            <pc:sldLayoutMk cId="3613011367" sldId="2147483670"/>
          </pc:sldLayoutMkLst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2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3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4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5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6" creationId="{00000000-0000-0000-0000-000000000000}"/>
            </ac:spMkLst>
          </pc:spChg>
          <pc:spChg chg="mod">
            <ac:chgData name="Matahari Nendya" userId="1a1e95a6-b11e-4262-838a-feaa42c98c3c" providerId="ADAL" clId="{0B383EB7-E5B4-4784-8021-780331DD65FB}" dt="2022-02-06T12:47:12.287" v="4381"/>
            <ac:spMkLst>
              <pc:docMk/>
              <pc:sldMasterMk cId="3839803590" sldId="2147483648"/>
              <pc:sldLayoutMk cId="3613011367" sldId="2147483670"/>
              <ac:spMk id="19" creationId="{00000000-0000-0000-0000-000000000000}"/>
            </ac:spMkLst>
          </pc:spChg>
          <pc:grpChg chg="mod">
            <ac:chgData name="Matahari Nendya" userId="1a1e95a6-b11e-4262-838a-feaa42c98c3c" providerId="ADAL" clId="{0B383EB7-E5B4-4784-8021-780331DD65FB}" dt="2022-02-06T12:47:12.287" v="4381"/>
            <ac:grpSpMkLst>
              <pc:docMk/>
              <pc:sldMasterMk cId="3839803590" sldId="2147483648"/>
              <pc:sldLayoutMk cId="3613011367" sldId="2147483670"/>
              <ac:grpSpMk id="11" creationId="{00000000-0000-0000-0000-000000000000}"/>
            </ac:grpSpMkLst>
          </pc:grpChg>
          <pc:picChg chg="del">
            <ac:chgData name="Matahari Nendya" userId="1a1e95a6-b11e-4262-838a-feaa42c98c3c" providerId="ADAL" clId="{0B383EB7-E5B4-4784-8021-780331DD65FB}" dt="2022-02-06T11:29:44.676" v="2730" actId="478"/>
            <ac:picMkLst>
              <pc:docMk/>
              <pc:sldMasterMk cId="3839803590" sldId="2147483648"/>
              <pc:sldLayoutMk cId="3613011367" sldId="2147483670"/>
              <ac:picMk id="17" creationId="{00000000-0000-0000-0000-000000000000}"/>
            </ac:picMkLst>
          </pc:picChg>
          <pc:picChg chg="del">
            <ac:chgData name="Matahari Nendya" userId="1a1e95a6-b11e-4262-838a-feaa42c98c3c" providerId="ADAL" clId="{0B383EB7-E5B4-4784-8021-780331DD65FB}" dt="2022-02-06T11:29:42.828" v="2729" actId="478"/>
            <ac:picMkLst>
              <pc:docMk/>
              <pc:sldMasterMk cId="3839803590" sldId="2147483648"/>
              <pc:sldLayoutMk cId="3613011367" sldId="2147483670"/>
              <ac:picMk id="21" creationId="{00000000-0000-0000-0000-000000000000}"/>
            </ac:picMkLst>
          </pc:picChg>
        </pc:sldLayoutChg>
        <pc:sldLayoutChg chg="del">
          <pc:chgData name="Matahari Nendya" userId="1a1e95a6-b11e-4262-838a-feaa42c98c3c" providerId="ADAL" clId="{0B383EB7-E5B4-4784-8021-780331DD65FB}" dt="2022-02-06T12:00:36.181" v="3375" actId="2696"/>
          <pc:sldLayoutMkLst>
            <pc:docMk/>
            <pc:sldMasterMk cId="3839803590" sldId="2147483648"/>
            <pc:sldLayoutMk cId="442273888" sldId="2147483671"/>
          </pc:sldLayoutMkLst>
        </pc:sldLayoutChg>
      </pc:sldMasterChg>
    </pc:docChg>
  </pc:docChgLst>
  <pc:docChgLst>
    <pc:chgData name="Matahari Nendya" userId="1a1e95a6-b11e-4262-838a-feaa42c98c3c" providerId="ADAL" clId="{5F65DD34-F28E-EC45-9AAB-DBE97F8BEFE5}"/>
    <pc:docChg chg="custSel modSld modMainMaster">
      <pc:chgData name="Matahari Nendya" userId="1a1e95a6-b11e-4262-838a-feaa42c98c3c" providerId="ADAL" clId="{5F65DD34-F28E-EC45-9AAB-DBE97F8BEFE5}" dt="2022-02-05T19:58:29.528" v="2" actId="478"/>
      <pc:docMkLst>
        <pc:docMk/>
      </pc:docMkLst>
      <pc:sldChg chg="modAnim">
        <pc:chgData name="Matahari Nendya" userId="1a1e95a6-b11e-4262-838a-feaa42c98c3c" providerId="ADAL" clId="{5F65DD34-F28E-EC45-9AAB-DBE97F8BEFE5}" dt="2022-02-05T19:57:42.237" v="0" actId="478"/>
        <pc:sldMkLst>
          <pc:docMk/>
          <pc:sldMk cId="2977814846" sldId="256"/>
        </pc:sldMkLst>
      </pc:sldChg>
      <pc:sldMasterChg chg="delSp mod modSldLayout">
        <pc:chgData name="Matahari Nendya" userId="1a1e95a6-b11e-4262-838a-feaa42c98c3c" providerId="ADAL" clId="{5F65DD34-F28E-EC45-9AAB-DBE97F8BEFE5}" dt="2022-02-05T19:58:29.528" v="2" actId="478"/>
        <pc:sldMasterMkLst>
          <pc:docMk/>
          <pc:sldMasterMk cId="3839803590" sldId="2147483648"/>
        </pc:sldMasterMkLst>
        <pc:picChg chg="del">
          <ac:chgData name="Matahari Nendya" userId="1a1e95a6-b11e-4262-838a-feaa42c98c3c" providerId="ADAL" clId="{5F65DD34-F28E-EC45-9AAB-DBE97F8BEFE5}" dt="2022-02-05T19:58:24.898" v="1" actId="478"/>
          <ac:picMkLst>
            <pc:docMk/>
            <pc:sldMasterMk cId="3839803590" sldId="2147483648"/>
            <ac:picMk id="14" creationId="{00000000-0000-0000-0000-000000000000}"/>
          </ac:picMkLst>
        </pc:picChg>
        <pc:sldLayoutChg chg="delSp mod modAnim">
          <pc:chgData name="Matahari Nendya" userId="1a1e95a6-b11e-4262-838a-feaa42c98c3c" providerId="ADAL" clId="{5F65DD34-F28E-EC45-9AAB-DBE97F8BEFE5}" dt="2022-02-05T19:58:29.528" v="2" actId="478"/>
          <pc:sldLayoutMkLst>
            <pc:docMk/>
            <pc:sldMasterMk cId="3839803590" sldId="2147483648"/>
            <pc:sldLayoutMk cId="1036379758" sldId="2147483659"/>
          </pc:sldLayoutMkLst>
          <pc:picChg chg="del">
            <ac:chgData name="Matahari Nendya" userId="1a1e95a6-b11e-4262-838a-feaa42c98c3c" providerId="ADAL" clId="{5F65DD34-F28E-EC45-9AAB-DBE97F8BEFE5}" dt="2022-02-05T19:58:29.528" v="2" actId="478"/>
            <ac:picMkLst>
              <pc:docMk/>
              <pc:sldMasterMk cId="3839803590" sldId="2147483648"/>
              <pc:sldLayoutMk cId="1036379758" sldId="2147483659"/>
              <ac:picMk id="17" creationId="{00000000-0000-0000-0000-000000000000}"/>
            </ac:picMkLst>
          </pc:picChg>
          <pc:picChg chg="del">
            <ac:chgData name="Matahari Nendya" userId="1a1e95a6-b11e-4262-838a-feaa42c98c3c" providerId="ADAL" clId="{5F65DD34-F28E-EC45-9AAB-DBE97F8BEFE5}" dt="2022-02-05T19:57:42.237" v="0" actId="478"/>
            <ac:picMkLst>
              <pc:docMk/>
              <pc:sldMasterMk cId="3839803590" sldId="2147483648"/>
              <pc:sldLayoutMk cId="1036379758" sldId="2147483659"/>
              <ac:picMk id="21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12-02-22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12-02-22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6413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87267" y="3202504"/>
            <a:ext cx="7898130" cy="30339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1200" y="506413"/>
            <a:ext cx="3370263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7415" y="1052736"/>
            <a:ext cx="7664860" cy="1656184"/>
          </a:xfrm>
        </p:spPr>
        <p:txBody>
          <a:bodyPr/>
          <a:lstStyle>
            <a:lvl1pPr algn="l">
              <a:defRPr sz="4048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17415" y="3934610"/>
            <a:ext cx="5186043" cy="393700"/>
          </a:xfrm>
        </p:spPr>
        <p:txBody>
          <a:bodyPr anchor="ctr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59758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799">
                <a:solidFill>
                  <a:schemeClr val="bg1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9144003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8" name="Rechthoek 19"/>
          <p:cNvSpPr/>
          <p:nvPr userDrawn="1"/>
        </p:nvSpPr>
        <p:spPr bwMode="auto">
          <a:xfrm>
            <a:off x="4572000" y="6453336"/>
            <a:ext cx="4572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7415" y="1052736"/>
            <a:ext cx="7664860" cy="1656184"/>
          </a:xfrm>
        </p:spPr>
        <p:txBody>
          <a:bodyPr/>
          <a:lstStyle>
            <a:lvl1pPr algn="l">
              <a:defRPr sz="4048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9144003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2385" y="6356351"/>
            <a:ext cx="1305099" cy="365125"/>
          </a:xfrm>
          <a:prstGeom prst="rect">
            <a:avLst/>
          </a:prstGeom>
        </p:spPr>
        <p:txBody>
          <a:bodyPr/>
          <a:lstStyle/>
          <a:p>
            <a:fld id="{F7F89200-489D-40AE-A1AE-823832A20C38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3737" y="6356351"/>
            <a:ext cx="590203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2029" y="6353466"/>
            <a:ext cx="864524" cy="365125"/>
          </a:xfrm>
          <a:prstGeom prst="rect">
            <a:avLst/>
          </a:prstGeom>
        </p:spPr>
        <p:txBody>
          <a:bodyPr/>
          <a:lstStyle/>
          <a:p>
            <a:fld id="{19474009-B587-43E6-9F4E-C2E51A5C9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0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82385" y="6356351"/>
            <a:ext cx="1305099" cy="365125"/>
          </a:xfrm>
          <a:prstGeom prst="rect">
            <a:avLst/>
          </a:prstGeom>
        </p:spPr>
        <p:txBody>
          <a:bodyPr/>
          <a:lstStyle/>
          <a:p>
            <a:fld id="{F7F89200-489D-40AE-A1AE-823832A20C38}" type="datetimeFigureOut">
              <a:rPr lang="en-US" smtClean="0"/>
              <a:t>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53737" y="6356351"/>
            <a:ext cx="590203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2029" y="6353466"/>
            <a:ext cx="864524" cy="365125"/>
          </a:xfrm>
          <a:prstGeom prst="rect">
            <a:avLst/>
          </a:prstGeom>
        </p:spPr>
        <p:txBody>
          <a:bodyPr/>
          <a:lstStyle/>
          <a:p>
            <a:fld id="{19474009-B587-43E6-9F4E-C2E51A5C9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4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5132307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799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1799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25323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594197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5" y="1252539"/>
            <a:ext cx="244356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419282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419238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2649325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73621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03339" y="1252539"/>
            <a:ext cx="853721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419282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820408" y="1252539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820408" y="3751624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419282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202025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820082" y="1252538"/>
            <a:ext cx="202025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03339" y="404664"/>
            <a:ext cx="8537321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03339" y="1252836"/>
            <a:ext cx="8537321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2" r:id="rId14"/>
  </p:sldLayoutIdLst>
  <p:hf sldNum="0" hdr="0" ftr="0" dt="0"/>
  <p:txStyles>
    <p:titleStyle>
      <a:lvl1pPr algn="l" defTabSz="685434" rtl="0" eaLnBrk="1" latinLnBrk="0" hangingPunct="1">
        <a:spcBef>
          <a:spcPct val="0"/>
        </a:spcBef>
        <a:buNone/>
        <a:defRPr sz="2998" b="1" i="0" kern="1200">
          <a:solidFill>
            <a:schemeClr val="bg2"/>
          </a:solidFill>
          <a:latin typeface="Verdana Pro" panose="020B0604030504040204" pitchFamily="34" charset="0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34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19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1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1" kern="1200" baseline="0">
          <a:solidFill>
            <a:schemeClr val="tx2"/>
          </a:solidFill>
          <a:latin typeface="Verdana Pro" panose="020B0604030504040204" pitchFamily="34" charset="0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34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19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199" kern="120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1" kern="1200" baseline="0">
          <a:solidFill>
            <a:schemeClr val="bg2"/>
          </a:solidFill>
          <a:latin typeface="Verdana Pro" panose="020B060403050404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helloworldcollection.d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41252" y="4628687"/>
            <a:ext cx="7664860" cy="1351756"/>
          </a:xfrm>
        </p:spPr>
        <p:txBody>
          <a:bodyPr/>
          <a:lstStyle/>
          <a:p>
            <a:pPr algn="r"/>
            <a:r>
              <a:rPr lang="nl-NL" sz="2399" dirty="0">
                <a:solidFill>
                  <a:schemeClr val="bg2">
                    <a:lumMod val="90000"/>
                    <a:lumOff val="10000"/>
                  </a:schemeClr>
                </a:solidFill>
              </a:rPr>
              <a:t>02 </a:t>
            </a:r>
            <a:r>
              <a:rPr lang="nl-NL" sz="2399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Pengantar</a:t>
            </a:r>
            <a:r>
              <a:rPr lang="nl-NL" sz="2399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r>
              <a:rPr lang="nl-NL" sz="2399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Bahasa</a:t>
            </a:r>
            <a:r>
              <a:rPr lang="nl-NL" sz="2399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</a:t>
            </a:r>
            <a:br>
              <a:rPr lang="nl-NL" sz="2399" dirty="0">
                <a:solidFill>
                  <a:schemeClr val="bg2">
                    <a:lumMod val="90000"/>
                    <a:lumOff val="10000"/>
                  </a:schemeClr>
                </a:solidFill>
              </a:rPr>
            </a:br>
            <a:r>
              <a:rPr lang="nl-NL" sz="2399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Pemrograman</a:t>
            </a:r>
            <a:endParaRPr lang="nl-NL" sz="2399" dirty="0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B87D-6B23-4E0D-9D66-2F97D5C31D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1393" y="4064115"/>
            <a:ext cx="7826794" cy="295121"/>
          </a:xfrm>
        </p:spPr>
        <p:txBody>
          <a:bodyPr/>
          <a:lstStyle/>
          <a:p>
            <a:pPr algn="r"/>
            <a:r>
              <a:rPr lang="en-GB" b="1" dirty="0"/>
              <a:t>TI0073 – </a:t>
            </a:r>
            <a:r>
              <a:rPr lang="en-GB" b="1" dirty="0" err="1"/>
              <a:t>Algoritma</a:t>
            </a:r>
            <a:r>
              <a:rPr lang="en-GB" b="1" dirty="0"/>
              <a:t> dan </a:t>
            </a:r>
            <a:r>
              <a:rPr lang="en-GB" b="1" dirty="0" err="1"/>
              <a:t>Pemrograman</a:t>
            </a:r>
            <a:endParaRPr lang="en-ID" b="1" dirty="0"/>
          </a:p>
        </p:txBody>
      </p:sp>
      <p:pic>
        <p:nvPicPr>
          <p:cNvPr id="8" name="Picture 2" descr="6 Ciri Algoritma Pemrograman - Dicoding Blog">
            <a:extLst>
              <a:ext uri="{FF2B5EF4-FFF2-40B4-BE49-F238E27FC236}">
                <a16:creationId xmlns:a16="http://schemas.microsoft.com/office/drawing/2014/main" id="{F80AE4E0-431F-47CC-AD31-70E19AA8C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0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77951B2-CCB5-443E-BC3A-240BEF7A9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Era 1990 an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A99F2A20-6A06-4BD3-A334-6228E59150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Java</a:t>
            </a:r>
            <a:r>
              <a:rPr lang="en-US" altLang="zh-TW" sz="2400" dirty="0">
                <a:ea typeface="新細明體" panose="02020500000000000000" pitchFamily="18" charset="-120"/>
              </a:rPr>
              <a:t>, 1995, Gosling, </a:t>
            </a:r>
            <a:r>
              <a:rPr lang="en-US" altLang="zh-TW" sz="2400" dirty="0" err="1">
                <a:ea typeface="新細明體" panose="02020500000000000000" pitchFamily="18" charset="-120"/>
              </a:rPr>
              <a:t>bahasa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 err="1">
                <a:ea typeface="新細明體" panose="02020500000000000000" pitchFamily="18" charset="-120"/>
              </a:rPr>
              <a:t>pertama</a:t>
            </a:r>
            <a:r>
              <a:rPr lang="en-US" altLang="zh-TW" sz="2400" dirty="0">
                <a:ea typeface="新細明體" panose="02020500000000000000" pitchFamily="18" charset="-120"/>
              </a:rPr>
              <a:t> yang </a:t>
            </a:r>
            <a:r>
              <a:rPr lang="en-US" altLang="zh-TW" sz="2400" dirty="0" err="1">
                <a:ea typeface="新細明體" panose="02020500000000000000" pitchFamily="18" charset="-120"/>
              </a:rPr>
              <a:t>dikeluarkan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 err="1">
                <a:ea typeface="新細明體" panose="02020500000000000000" pitchFamily="18" charset="-120"/>
              </a:rPr>
              <a:t>dengan</a:t>
            </a:r>
            <a:r>
              <a:rPr lang="en-US" altLang="zh-TW" sz="2400" dirty="0">
                <a:ea typeface="新細明體" panose="02020500000000000000" pitchFamily="18" charset="-120"/>
              </a:rPr>
              <a:t> API yang </a:t>
            </a:r>
            <a:r>
              <a:rPr lang="en-US" altLang="zh-TW" sz="2400" dirty="0" err="1">
                <a:ea typeface="新細明體" panose="02020500000000000000" pitchFamily="18" charset="-120"/>
              </a:rPr>
              <a:t>sudah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 err="1">
                <a:ea typeface="新細明體" panose="02020500000000000000" pitchFamily="18" charset="-120"/>
              </a:rPr>
              <a:t>dikembangkan</a:t>
            </a:r>
            <a:endParaRPr lang="en-US" altLang="zh-TW" sz="24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Bahasa-</a:t>
            </a:r>
            <a:r>
              <a:rPr lang="en-US" altLang="zh-TW" sz="2400" dirty="0" err="1">
                <a:ea typeface="新細明體" panose="02020500000000000000" pitchFamily="18" charset="-120"/>
              </a:rPr>
              <a:t>bahasa</a:t>
            </a:r>
            <a:r>
              <a:rPr lang="en-US" altLang="zh-TW" sz="2400" dirty="0">
                <a:ea typeface="新細明體" panose="02020500000000000000" pitchFamily="18" charset="-120"/>
              </a:rPr>
              <a:t> Scripting </a:t>
            </a:r>
            <a:r>
              <a:rPr lang="en-US" altLang="zh-TW" sz="2400" dirty="0" err="1">
                <a:ea typeface="新細明體" panose="02020500000000000000" pitchFamily="18" charset="-120"/>
              </a:rPr>
              <a:t>seperti</a:t>
            </a:r>
            <a:r>
              <a:rPr lang="en-US" altLang="zh-TW" sz="2400" dirty="0">
                <a:ea typeface="新細明體" panose="02020500000000000000" pitchFamily="18" charset="-120"/>
              </a:rPr>
              <a:t> :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Perl, </a:t>
            </a:r>
            <a:r>
              <a:rPr lang="en-US" altLang="zh-TW" sz="24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Tcl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24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Javascript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, VBScript, Python</a:t>
            </a:r>
            <a:r>
              <a:rPr lang="en-US" altLang="zh-TW" sz="2400" dirty="0">
                <a:ea typeface="新細明體" panose="02020500000000000000" pitchFamily="18" charset="-120"/>
              </a:rPr>
              <a:t>, dan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PHP</a:t>
            </a:r>
          </a:p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zh-TW" sz="24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0FD4E68-4839-41D6-A9AA-2CDDFA53B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Era 2000 an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4A0D3DE-2223-405D-8E27-D191431FE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.NET framework </a:t>
            </a:r>
            <a:r>
              <a:rPr lang="en-US" altLang="en-US" sz="2400" dirty="0"/>
              <a:t>yang </a:t>
            </a:r>
            <a:r>
              <a:rPr lang="en-US" altLang="en-US" sz="2400" dirty="0" err="1"/>
              <a:t>dikembangkan</a:t>
            </a:r>
            <a:r>
              <a:rPr lang="en-US" altLang="en-US" sz="2400" dirty="0"/>
              <a:t> oleh Microsoft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Mono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mengadopsi</a:t>
            </a:r>
            <a:r>
              <a:rPr lang="en-US" altLang="en-US" sz="2400" dirty="0"/>
              <a:t> .NET framework. </a:t>
            </a:r>
            <a:r>
              <a:rPr lang="en-US" altLang="en-US" sz="2400" dirty="0" err="1"/>
              <a:t>Awalnya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dikembangkan</a:t>
            </a:r>
            <a:r>
              <a:rPr lang="en-US" altLang="en-US" sz="2400" dirty="0"/>
              <a:t> pada platform Linux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Go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FF0000"/>
                </a:solidFill>
              </a:rPr>
              <a:t>Rush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dsb</a:t>
            </a:r>
            <a:r>
              <a:rPr lang="en-US" altLang="en-US" sz="2400" dirty="0"/>
              <a:t>….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DCF63F2-3332-4E7D-9E65-0D7C95AB3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Paradigma Pemrograman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A7BE5D8-9438-4E96-9548-BE0491234E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Prosedural</a:t>
            </a:r>
            <a:endParaRPr lang="en-US" altLang="en-US" sz="2000" dirty="0"/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1800" dirty="0" err="1"/>
              <a:t>Berdasarkan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urutan-urutan</a:t>
            </a:r>
            <a:r>
              <a:rPr lang="en-US" altLang="en-US" sz="1800" dirty="0"/>
              <a:t>, </a:t>
            </a:r>
            <a:r>
              <a:rPr lang="en-US" altLang="en-US" sz="1800" dirty="0" err="1">
                <a:solidFill>
                  <a:srgbClr val="FF0000"/>
                </a:solidFill>
              </a:rPr>
              <a:t>sekuensial</a:t>
            </a:r>
            <a:endParaRPr lang="en-US" altLang="en-US" sz="18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1800" dirty="0"/>
              <a:t>Program </a:t>
            </a:r>
            <a:r>
              <a:rPr lang="en-US" altLang="en-US" sz="1800" dirty="0" err="1"/>
              <a:t>adalah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suatu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rangkaian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prosedur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untuk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memanipulasi</a:t>
            </a:r>
            <a:r>
              <a:rPr lang="en-US" altLang="en-US" sz="1800" dirty="0"/>
              <a:t> data. </a:t>
            </a:r>
            <a:r>
              <a:rPr lang="en-US" altLang="en-US" sz="1800" dirty="0" err="1"/>
              <a:t>Prosedur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merupakan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kumpulan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instruksi</a:t>
            </a:r>
            <a:r>
              <a:rPr lang="en-US" altLang="en-US" sz="1800" dirty="0"/>
              <a:t> yang </a:t>
            </a:r>
            <a:r>
              <a:rPr lang="en-US" altLang="en-US" sz="1800" dirty="0" err="1"/>
              <a:t>dikerjakan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secara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berurutan</a:t>
            </a:r>
            <a:r>
              <a:rPr lang="en-US" altLang="en-US" sz="1800" dirty="0"/>
              <a:t>.</a:t>
            </a: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1800" dirty="0" err="1"/>
              <a:t>Contoh</a:t>
            </a:r>
            <a:r>
              <a:rPr lang="en-US" altLang="en-US" sz="1800" dirty="0"/>
              <a:t>: Pascal, C, Python</a:t>
            </a:r>
          </a:p>
          <a:p>
            <a:pPr>
              <a:lnSpc>
                <a:spcPct val="100000"/>
              </a:lnSpc>
            </a:pP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Fungsional</a:t>
            </a:r>
            <a:endParaRPr lang="en-US" altLang="en-US" sz="2000" dirty="0"/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1800" dirty="0" err="1"/>
              <a:t>Berdasarkan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teori</a:t>
            </a:r>
            <a:r>
              <a:rPr lang="en-US" altLang="en-US" sz="1800" dirty="0"/>
              <a:t> </a:t>
            </a:r>
            <a:r>
              <a:rPr lang="en-US" altLang="en-US" sz="1800" dirty="0" err="1">
                <a:solidFill>
                  <a:srgbClr val="FF0000"/>
                </a:solidFill>
              </a:rPr>
              <a:t>fungsi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matematika</a:t>
            </a:r>
            <a:endParaRPr lang="en-US" altLang="en-US" sz="1800" dirty="0"/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1800" dirty="0" err="1"/>
              <a:t>Fungsi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merupakan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dasar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utama</a:t>
            </a:r>
            <a:r>
              <a:rPr lang="en-US" altLang="en-US" sz="1800" dirty="0"/>
              <a:t> program</a:t>
            </a: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1800" dirty="0" err="1"/>
              <a:t>Contoh</a:t>
            </a:r>
            <a:r>
              <a:rPr lang="en-US" altLang="en-US" sz="1800" dirty="0"/>
              <a:t>: Python</a:t>
            </a:r>
          </a:p>
          <a:p>
            <a:pPr>
              <a:lnSpc>
                <a:spcPct val="100000"/>
              </a:lnSpc>
            </a:pP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Terstruktur</a:t>
            </a:r>
            <a:endParaRPr lang="en-US" altLang="en-US" sz="2000" dirty="0"/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1800" dirty="0" err="1"/>
              <a:t>Secara</a:t>
            </a:r>
            <a:r>
              <a:rPr lang="en-US" altLang="en-US" sz="1800" dirty="0"/>
              <a:t> </a:t>
            </a:r>
            <a:r>
              <a:rPr lang="en-US" altLang="en-US" sz="1800" dirty="0" err="1">
                <a:solidFill>
                  <a:srgbClr val="FF0000"/>
                </a:solidFill>
              </a:rPr>
              <a:t>berurutan</a:t>
            </a:r>
            <a:r>
              <a:rPr lang="en-US" altLang="en-US" sz="1800" dirty="0"/>
              <a:t> dan </a:t>
            </a:r>
            <a:r>
              <a:rPr lang="en-US" altLang="en-US" sz="1800" dirty="0" err="1">
                <a:solidFill>
                  <a:srgbClr val="FF0000"/>
                </a:solidFill>
              </a:rPr>
              <a:t>terstruktur</a:t>
            </a:r>
            <a:endParaRPr lang="en-US" altLang="en-US" sz="18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1800" dirty="0"/>
              <a:t>Program </a:t>
            </a:r>
            <a:r>
              <a:rPr lang="en-US" altLang="en-US" sz="1800" dirty="0" err="1"/>
              <a:t>dapat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dibagi-bagi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menjadi</a:t>
            </a:r>
            <a:r>
              <a:rPr lang="en-US" altLang="en-US" sz="1800" dirty="0"/>
              <a:t> </a:t>
            </a:r>
            <a:r>
              <a:rPr lang="en-US" altLang="en-US" sz="1800" dirty="0" err="1">
                <a:solidFill>
                  <a:srgbClr val="FF0000"/>
                </a:solidFill>
              </a:rPr>
              <a:t>prosedur</a:t>
            </a:r>
            <a:r>
              <a:rPr lang="en-US" altLang="en-US" sz="1800" dirty="0"/>
              <a:t> dan </a:t>
            </a:r>
            <a:r>
              <a:rPr lang="en-US" altLang="en-US" sz="1800" dirty="0" err="1">
                <a:solidFill>
                  <a:srgbClr val="FF0000"/>
                </a:solidFill>
              </a:rPr>
              <a:t>fungsi</a:t>
            </a:r>
            <a:endParaRPr lang="en-US" altLang="en-US" sz="18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1800" dirty="0" err="1"/>
              <a:t>Contoh</a:t>
            </a:r>
            <a:r>
              <a:rPr lang="en-US" altLang="en-US" sz="1800" dirty="0"/>
              <a:t> : Pascal, C, Python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0075D9F-9A29-4DEB-BE22-6505A2790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Paradigma Pemrograman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5968778-929D-4479-916C-F183E31DA7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err="1"/>
              <a:t>Pemrogramam</a:t>
            </a:r>
            <a:r>
              <a:rPr lang="en-US" altLang="en-US" sz="2400" dirty="0"/>
              <a:t> Modular</a:t>
            </a: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membentuk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banyak</a:t>
            </a:r>
            <a:r>
              <a:rPr lang="en-US" altLang="en-US" sz="2000" dirty="0"/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modul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/>
              <a:t>Modul </a:t>
            </a:r>
            <a:r>
              <a:rPr lang="en-US" altLang="en-US" sz="2000" dirty="0" err="1"/>
              <a:t>merupakan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kumpulan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prosedur</a:t>
            </a:r>
            <a:r>
              <a:rPr lang="en-US" altLang="en-US" sz="2000" dirty="0"/>
              <a:t> dan </a:t>
            </a:r>
            <a:r>
              <a:rPr lang="en-US" altLang="en-US" sz="2000" dirty="0" err="1">
                <a:solidFill>
                  <a:srgbClr val="FF0000"/>
                </a:solidFill>
              </a:rPr>
              <a:t>fungsi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berdiri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sendiri</a:t>
            </a:r>
            <a:endParaRPr lang="en-US" altLang="en-US" sz="2000" dirty="0"/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 err="1"/>
              <a:t>Sebuah</a:t>
            </a:r>
            <a:r>
              <a:rPr lang="en-US" altLang="en-US" sz="2000" dirty="0"/>
              <a:t> program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merupakan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kumpulan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modul-modul</a:t>
            </a:r>
            <a:endParaRPr lang="en-US" altLang="en-US" sz="2000" dirty="0"/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 err="1"/>
              <a:t>Contoh</a:t>
            </a:r>
            <a:r>
              <a:rPr lang="en-US" altLang="en-US" sz="2000" dirty="0"/>
              <a:t> : MODULA-2 </a:t>
            </a:r>
            <a:r>
              <a:rPr lang="en-US" altLang="en-US" sz="2000" dirty="0" err="1"/>
              <a:t>atau</a:t>
            </a:r>
            <a:r>
              <a:rPr lang="en-US" altLang="en-US" sz="2000" dirty="0"/>
              <a:t> ADA</a:t>
            </a:r>
          </a:p>
          <a:p>
            <a:pPr>
              <a:lnSpc>
                <a:spcPct val="100000"/>
              </a:lnSpc>
            </a:pPr>
            <a:r>
              <a:rPr lang="en-US" altLang="en-US" sz="2400" dirty="0" err="1"/>
              <a:t>Pemrograman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Berorientasi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Obyek</a:t>
            </a:r>
            <a:endParaRPr lang="en-US" altLang="en-US" sz="2400" dirty="0"/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berdasarkan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prinsip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obyek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dimana</a:t>
            </a:r>
            <a:r>
              <a:rPr lang="en-US" altLang="en-US" sz="2000" dirty="0"/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obyek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memiliki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data/</a:t>
            </a:r>
            <a:r>
              <a:rPr lang="en-US" altLang="en-US" sz="2000" dirty="0" err="1">
                <a:solidFill>
                  <a:srgbClr val="FF0000"/>
                </a:solidFill>
              </a:rPr>
              <a:t>variabel</a:t>
            </a:r>
            <a:r>
              <a:rPr lang="en-US" altLang="en-US" sz="2000" dirty="0">
                <a:solidFill>
                  <a:srgbClr val="FF0000"/>
                </a:solidFill>
              </a:rPr>
              <a:t>/property</a:t>
            </a:r>
            <a:r>
              <a:rPr lang="en-US" altLang="en-US" sz="2000" dirty="0"/>
              <a:t> dan </a:t>
            </a:r>
            <a:r>
              <a:rPr lang="en-US" altLang="en-US" sz="2000" dirty="0">
                <a:solidFill>
                  <a:srgbClr val="FF0000"/>
                </a:solidFill>
              </a:rPr>
              <a:t>method/event/</a:t>
            </a:r>
            <a:r>
              <a:rPr lang="en-US" altLang="en-US" sz="2000" dirty="0" err="1">
                <a:solidFill>
                  <a:srgbClr val="FF0000"/>
                </a:solidFill>
              </a:rPr>
              <a:t>prosedur</a:t>
            </a:r>
            <a:r>
              <a:rPr lang="en-US" altLang="en-US" sz="2000" dirty="0"/>
              <a:t> yang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dimanipulasi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 err="1"/>
              <a:t>Contoh</a:t>
            </a:r>
            <a:r>
              <a:rPr lang="en-US" altLang="en-US" sz="2000" dirty="0"/>
              <a:t> : C++, Python, PHP, .NET, </a:t>
            </a:r>
            <a:r>
              <a:rPr lang="en-US" altLang="en-US" sz="2000" dirty="0" err="1"/>
              <a:t>Obyek</a:t>
            </a:r>
            <a:r>
              <a:rPr lang="en-US" altLang="en-US" sz="2000" dirty="0"/>
              <a:t> Pascal, dan Java.</a:t>
            </a:r>
          </a:p>
          <a:p>
            <a:pPr>
              <a:lnSpc>
                <a:spcPct val="100000"/>
              </a:lnSpc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34B9FE1-5DA2-4285-8DDB-F5DBFECD0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Paradigma Pemrograman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BEEC334-3B4C-48E6-B2C4-983514CFF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800" dirty="0" err="1"/>
              <a:t>Pemrograman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Berorientasi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Fungsi</a:t>
            </a:r>
            <a:endParaRPr lang="en-US" altLang="en-US" sz="2800" dirty="0"/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berfokus</a:t>
            </a:r>
            <a:r>
              <a:rPr lang="en-US" altLang="en-US" sz="2000" dirty="0"/>
              <a:t> pada </a:t>
            </a:r>
            <a:r>
              <a:rPr lang="en-US" altLang="en-US" sz="2000" dirty="0" err="1"/>
              <a:t>suatu</a:t>
            </a:r>
            <a:r>
              <a:rPr lang="en-US" altLang="en-US" sz="2000" dirty="0"/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fungsi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tertentu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saja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Sangat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tergantung</a:t>
            </a:r>
            <a:r>
              <a:rPr lang="en-US" altLang="en-US" sz="2000" dirty="0"/>
              <a:t> pada </a:t>
            </a:r>
            <a:r>
              <a:rPr lang="en-US" altLang="en-US" sz="2000" dirty="0" err="1"/>
              <a:t>tujuan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pembuatan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bahasa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ini</a:t>
            </a:r>
            <a:r>
              <a:rPr lang="en-US" altLang="en-US" sz="2000" dirty="0"/>
              <a:t>.</a:t>
            </a: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 err="1"/>
              <a:t>Contoh</a:t>
            </a:r>
            <a:r>
              <a:rPr lang="en-US" altLang="en-US" sz="2000" dirty="0"/>
              <a:t> : SQL, HTML, XML, </a:t>
            </a:r>
            <a:r>
              <a:rPr lang="en-US" altLang="en-US" sz="2000" dirty="0" err="1"/>
              <a:t>dll</a:t>
            </a:r>
            <a:r>
              <a:rPr lang="en-US" altLang="en-US" sz="2000" dirty="0"/>
              <a:t>.</a:t>
            </a:r>
            <a:endParaRPr lang="en-US" altLang="en-US" dirty="0"/>
          </a:p>
          <a:p>
            <a:pPr>
              <a:lnSpc>
                <a:spcPct val="100000"/>
              </a:lnSpc>
            </a:pPr>
            <a:r>
              <a:rPr lang="en-US" altLang="en-US" sz="2800" dirty="0" err="1"/>
              <a:t>Pemrograman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Deklaratif</a:t>
            </a:r>
            <a:endParaRPr lang="en-US" altLang="en-US" sz="2800" dirty="0"/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ini</a:t>
            </a:r>
            <a:r>
              <a:rPr lang="en-US" altLang="en-US" sz="2000" dirty="0"/>
              <a:t> </a:t>
            </a:r>
            <a:r>
              <a:rPr lang="en-US" altLang="en-US" sz="2000" dirty="0" err="1">
                <a:solidFill>
                  <a:srgbClr val="FF0000"/>
                </a:solidFill>
              </a:rPr>
              <a:t>mendeskripsikan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suatu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masalah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pernyataan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memecahkan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masalah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dengan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implementasi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algoritma</a:t>
            </a:r>
            <a:r>
              <a:rPr lang="en-US" altLang="en-US" sz="2000" dirty="0"/>
              <a:t>.</a:t>
            </a:r>
          </a:p>
          <a:p>
            <a:pPr lvl="1">
              <a:lnSpc>
                <a:spcPct val="100000"/>
              </a:lnSpc>
              <a:buFontTx/>
              <a:buChar char="•"/>
            </a:pPr>
            <a:r>
              <a:rPr lang="en-US" altLang="en-US" sz="2000" dirty="0" err="1"/>
              <a:t>Contoh</a:t>
            </a:r>
            <a:r>
              <a:rPr lang="en-US" altLang="en-US" sz="2000" dirty="0"/>
              <a:t> : Prolog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TIDAK ADA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</a:t>
            </a:r>
            <a:r>
              <a:rPr lang="en-US" sz="2400" dirty="0" err="1"/>
              <a:t>terbaik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</a:t>
            </a:r>
            <a:r>
              <a:rPr lang="en-US" sz="2400" dirty="0" err="1"/>
              <a:t>dirancang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dipakai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kondisi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000" dirty="0" err="1"/>
              <a:t>Matlab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pengolahan</a:t>
            </a:r>
            <a:r>
              <a:rPr lang="en-US" sz="2000" dirty="0"/>
              <a:t> matrix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Java </a:t>
            </a:r>
            <a:r>
              <a:rPr lang="en-US" sz="2000" dirty="0" err="1"/>
              <a:t>untuk</a:t>
            </a:r>
            <a:r>
              <a:rPr lang="en-US" sz="2000" dirty="0"/>
              <a:t> Object Oriented Programming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Assembly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berkomunikasi</a:t>
            </a:r>
            <a:r>
              <a:rPr lang="en-US" sz="2000" dirty="0"/>
              <a:t> </a:t>
            </a:r>
            <a:r>
              <a:rPr lang="en-US" sz="2000" dirty="0" err="1"/>
              <a:t>langsung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hardware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Ruby, Python, PHP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pengembangan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79879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08719" y="5639846"/>
            <a:ext cx="693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TIOBE Programming Community Index </a:t>
            </a:r>
            <a:r>
              <a:rPr lang="id-ID" dirty="0" err="1"/>
              <a:t>February</a:t>
            </a:r>
            <a:r>
              <a:rPr lang="id-ID" dirty="0"/>
              <a:t> </a:t>
            </a:r>
            <a:r>
              <a:rPr lang="en-US" dirty="0"/>
              <a:t>2022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1058" y="6070733"/>
            <a:ext cx="712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https://www.tiobe.com/tiobe-index/</a:t>
            </a:r>
            <a:r>
              <a:rPr lang="en-US" dirty="0"/>
              <a:t> 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E89E7E5-7382-6949-B815-D33E64785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56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90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“</a:t>
            </a:r>
            <a:r>
              <a:rPr lang="en-US" sz="2400" dirty="0" err="1"/>
              <a:t>Terpopuler</a:t>
            </a:r>
            <a:r>
              <a:rPr lang="en-US" sz="2400" dirty="0"/>
              <a:t>”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Java, C, C++, Objective-C, PHP, C#, Visual Basic, Python, ….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Keuntungan</a:t>
            </a:r>
            <a:r>
              <a:rPr lang="en-US" sz="2400" dirty="0"/>
              <a:t> </a:t>
            </a:r>
            <a:r>
              <a:rPr lang="en-US" sz="2400" dirty="0" err="1"/>
              <a:t>belajar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“</a:t>
            </a:r>
            <a:r>
              <a:rPr lang="en-US" sz="2400" dirty="0" err="1"/>
              <a:t>populer</a:t>
            </a:r>
            <a:r>
              <a:rPr lang="en-US" sz="2400" dirty="0"/>
              <a:t>”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Support (tutorial, guide, forum, etc….)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Libraries</a:t>
            </a:r>
          </a:p>
          <a:p>
            <a:pPr>
              <a:lnSpc>
                <a:spcPct val="100000"/>
              </a:lnSpc>
            </a:pPr>
            <a:r>
              <a:rPr lang="en-US" sz="2400" dirty="0" err="1"/>
              <a:t>Belajar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karakteristik</a:t>
            </a:r>
            <a:r>
              <a:rPr lang="en-US" sz="2400" dirty="0"/>
              <a:t> </a:t>
            </a:r>
            <a:r>
              <a:rPr lang="en-US" sz="2400" dirty="0" err="1"/>
              <a:t>berbeda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memilih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pemrograman</a:t>
            </a:r>
            <a:r>
              <a:rPr lang="en-US" sz="2000" dirty="0"/>
              <a:t> yang paling </a:t>
            </a:r>
            <a:r>
              <a:rPr lang="en-US" sz="2000" dirty="0" err="1"/>
              <a:t>cocok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kondisi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 err="1"/>
              <a:t>Menambah</a:t>
            </a:r>
            <a:r>
              <a:rPr lang="en-US" sz="2000" dirty="0"/>
              <a:t> </a:t>
            </a:r>
            <a:r>
              <a:rPr lang="en-US" sz="2000" dirty="0" err="1"/>
              <a:t>wawasan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pengetahuan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06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657165" y="862263"/>
            <a:ext cx="4042611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Bahasa</a:t>
            </a:r>
            <a:r>
              <a:rPr lang="en-US" sz="3200" dirty="0"/>
              <a:t> </a:t>
            </a:r>
            <a:r>
              <a:rPr lang="en-US" sz="3200" dirty="0" err="1"/>
              <a:t>Pemrograman</a:t>
            </a:r>
            <a:endParaRPr lang="en-US" sz="3200" dirty="0"/>
          </a:p>
        </p:txBody>
      </p:sp>
      <p:sp>
        <p:nvSpPr>
          <p:cNvPr id="7" name="Oval 6"/>
          <p:cNvSpPr/>
          <p:nvPr/>
        </p:nvSpPr>
        <p:spPr>
          <a:xfrm>
            <a:off x="427312" y="3874168"/>
            <a:ext cx="4042611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High Level</a:t>
            </a:r>
            <a:endParaRPr lang="id-ID" sz="3200"/>
          </a:p>
          <a:p>
            <a:pPr algn="ctr"/>
            <a:r>
              <a:rPr lang="en-US" sz="2400"/>
              <a:t>Python, </a:t>
            </a:r>
            <a:r>
              <a:rPr lang="id-ID" sz="2400"/>
              <a:t>Pascal, C, C++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4798786" y="3874168"/>
            <a:ext cx="4042611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Low Level</a:t>
            </a:r>
            <a:endParaRPr lang="id-ID" sz="3200"/>
          </a:p>
          <a:p>
            <a:pPr algn="ctr"/>
            <a:r>
              <a:rPr lang="id-ID" sz="2400"/>
              <a:t>Assembly, Machine</a:t>
            </a:r>
            <a:endParaRPr lang="en-US" sz="3200"/>
          </a:p>
        </p:txBody>
      </p:sp>
      <p:cxnSp>
        <p:nvCxnSpPr>
          <p:cNvPr id="10" name="Straight Connector 9"/>
          <p:cNvCxnSpPr>
            <a:stCxn id="5" idx="3"/>
            <a:endCxn id="7" idx="0"/>
          </p:cNvCxnSpPr>
          <p:nvPr/>
        </p:nvCxnSpPr>
        <p:spPr>
          <a:xfrm flipH="1">
            <a:off x="2448618" y="2204156"/>
            <a:ext cx="800574" cy="1670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5"/>
            <a:endCxn id="8" idx="0"/>
          </p:cNvCxnSpPr>
          <p:nvPr/>
        </p:nvCxnSpPr>
        <p:spPr>
          <a:xfrm>
            <a:off x="6107749" y="2204156"/>
            <a:ext cx="712343" cy="1670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66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657165" y="862263"/>
            <a:ext cx="4042611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Bahasa</a:t>
            </a:r>
            <a:r>
              <a:rPr lang="en-US" sz="3200" dirty="0"/>
              <a:t> </a:t>
            </a:r>
            <a:r>
              <a:rPr lang="en-US" sz="3200" dirty="0" err="1"/>
              <a:t>Pemrograman</a:t>
            </a:r>
            <a:endParaRPr lang="en-US" sz="3200" dirty="0"/>
          </a:p>
        </p:txBody>
      </p:sp>
      <p:sp>
        <p:nvSpPr>
          <p:cNvPr id="7" name="Oval 6"/>
          <p:cNvSpPr/>
          <p:nvPr/>
        </p:nvSpPr>
        <p:spPr>
          <a:xfrm>
            <a:off x="427312" y="3874168"/>
            <a:ext cx="4042611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General</a:t>
            </a:r>
            <a:endParaRPr lang="id-ID" sz="3200"/>
          </a:p>
          <a:p>
            <a:pPr algn="ctr"/>
            <a:r>
              <a:rPr lang="en-US" sz="2400"/>
              <a:t>Python, </a:t>
            </a:r>
            <a:r>
              <a:rPr lang="id-ID" sz="2400"/>
              <a:t>Pascal, C, C++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4798786" y="3874168"/>
            <a:ext cx="4042611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err="1"/>
              <a:t>Spesifically</a:t>
            </a:r>
            <a:r>
              <a:rPr lang="en-US" sz="3200"/>
              <a:t> Targeted</a:t>
            </a:r>
            <a:endParaRPr lang="id-ID" sz="3200"/>
          </a:p>
          <a:p>
            <a:pPr algn="ctr"/>
            <a:r>
              <a:rPr lang="id-ID" sz="2000"/>
              <a:t>SQL, HTML. Mathlab</a:t>
            </a:r>
            <a:endParaRPr lang="en-US" sz="2000" dirty="0"/>
          </a:p>
        </p:txBody>
      </p:sp>
      <p:cxnSp>
        <p:nvCxnSpPr>
          <p:cNvPr id="10" name="Straight Connector 9"/>
          <p:cNvCxnSpPr>
            <a:stCxn id="5" idx="3"/>
            <a:endCxn id="7" idx="0"/>
          </p:cNvCxnSpPr>
          <p:nvPr/>
        </p:nvCxnSpPr>
        <p:spPr>
          <a:xfrm flipH="1">
            <a:off x="2448618" y="2204156"/>
            <a:ext cx="800574" cy="1670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5"/>
            <a:endCxn id="8" idx="0"/>
          </p:cNvCxnSpPr>
          <p:nvPr/>
        </p:nvCxnSpPr>
        <p:spPr>
          <a:xfrm>
            <a:off x="6107749" y="2204156"/>
            <a:ext cx="712343" cy="1670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4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7320-8CF8-8143-92AE-C139316C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4804E-149E-6646-9087-05AAE863B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2264A-35D9-BE46-A9C4-8390B2E6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041"/>
            <a:ext cx="9144000" cy="52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03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657165" y="862263"/>
            <a:ext cx="4042611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Bahasa</a:t>
            </a:r>
            <a:r>
              <a:rPr lang="en-US" sz="3200" dirty="0"/>
              <a:t> </a:t>
            </a:r>
            <a:r>
              <a:rPr lang="en-US" sz="3200" dirty="0" err="1"/>
              <a:t>Pemrograman</a:t>
            </a:r>
            <a:endParaRPr lang="en-US" sz="3200" dirty="0"/>
          </a:p>
        </p:txBody>
      </p:sp>
      <p:sp>
        <p:nvSpPr>
          <p:cNvPr id="7" name="Oval 6"/>
          <p:cNvSpPr/>
          <p:nvPr/>
        </p:nvSpPr>
        <p:spPr>
          <a:xfrm>
            <a:off x="0" y="2434389"/>
            <a:ext cx="4042611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Interpreted</a:t>
            </a:r>
            <a:endParaRPr lang="id-ID" sz="3200"/>
          </a:p>
          <a:p>
            <a:pPr algn="ctr"/>
            <a:r>
              <a:rPr lang="id-ID" sz="2400"/>
              <a:t>Basic, script</a:t>
            </a:r>
            <a:r>
              <a:rPr lang="en-US" sz="2400"/>
              <a:t>, Python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4969104" y="2483332"/>
            <a:ext cx="4042611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Compiled</a:t>
            </a:r>
            <a:endParaRPr lang="id-ID" sz="3200"/>
          </a:p>
          <a:p>
            <a:pPr algn="ctr"/>
            <a:r>
              <a:rPr lang="id-ID" sz="2400"/>
              <a:t>C, C++, Pascal</a:t>
            </a:r>
            <a:endParaRPr lang="en-US" sz="2400" dirty="0"/>
          </a:p>
        </p:txBody>
      </p:sp>
      <p:cxnSp>
        <p:nvCxnSpPr>
          <p:cNvPr id="10" name="Straight Connector 9"/>
          <p:cNvCxnSpPr>
            <a:stCxn id="5" idx="3"/>
            <a:endCxn id="7" idx="0"/>
          </p:cNvCxnSpPr>
          <p:nvPr/>
        </p:nvCxnSpPr>
        <p:spPr>
          <a:xfrm flipH="1">
            <a:off x="2021306" y="2204156"/>
            <a:ext cx="1227886" cy="230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5"/>
            <a:endCxn id="8" idx="0"/>
          </p:cNvCxnSpPr>
          <p:nvPr/>
        </p:nvCxnSpPr>
        <p:spPr>
          <a:xfrm>
            <a:off x="6107749" y="2204156"/>
            <a:ext cx="882661" cy="2791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1ACF2F4-870D-4BE0-97B6-CAD823E27FA4}"/>
              </a:ext>
            </a:extLst>
          </p:cNvPr>
          <p:cNvSpPr/>
          <p:nvPr/>
        </p:nvSpPr>
        <p:spPr>
          <a:xfrm>
            <a:off x="2065138" y="4104401"/>
            <a:ext cx="4295905" cy="189133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Compiled dan Interpreted</a:t>
            </a:r>
            <a:endParaRPr lang="id-ID" sz="3200"/>
          </a:p>
          <a:p>
            <a:pPr algn="ctr"/>
            <a:r>
              <a:rPr lang="en-US" sz="2400"/>
              <a:t>Java, .NET</a:t>
            </a:r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B9D559-EEA5-4B3F-8618-BE5DD376003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213091" y="2434389"/>
            <a:ext cx="673928" cy="1670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2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316994" y="748969"/>
            <a:ext cx="3144253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Generation</a:t>
            </a:r>
          </a:p>
        </p:txBody>
      </p:sp>
      <p:sp>
        <p:nvSpPr>
          <p:cNvPr id="8" name="Oval 7"/>
          <p:cNvSpPr/>
          <p:nvPr/>
        </p:nvSpPr>
        <p:spPr>
          <a:xfrm>
            <a:off x="1889120" y="1980534"/>
            <a:ext cx="3486962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  <a:r>
              <a:rPr lang="en-US" sz="3200" baseline="30000" dirty="0"/>
              <a:t>nd</a:t>
            </a:r>
            <a:r>
              <a:rPr lang="en-US" sz="3200" dirty="0"/>
              <a:t> Generation</a:t>
            </a:r>
          </a:p>
        </p:txBody>
      </p:sp>
      <p:sp>
        <p:nvSpPr>
          <p:cNvPr id="16" name="Oval 15"/>
          <p:cNvSpPr/>
          <p:nvPr/>
        </p:nvSpPr>
        <p:spPr>
          <a:xfrm>
            <a:off x="3803955" y="3173331"/>
            <a:ext cx="3144253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Generation</a:t>
            </a:r>
          </a:p>
        </p:txBody>
      </p:sp>
      <p:sp>
        <p:nvSpPr>
          <p:cNvPr id="17" name="Oval 16"/>
          <p:cNvSpPr/>
          <p:nvPr/>
        </p:nvSpPr>
        <p:spPr>
          <a:xfrm>
            <a:off x="5376081" y="4377491"/>
            <a:ext cx="3486962" cy="15721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  <a:r>
              <a:rPr lang="en-US" sz="3200" baseline="30000" dirty="0"/>
              <a:t>th</a:t>
            </a:r>
            <a:r>
              <a:rPr lang="en-US" sz="3200" dirty="0"/>
              <a:t>  Generation</a:t>
            </a:r>
          </a:p>
        </p:txBody>
      </p:sp>
    </p:spTree>
    <p:extLst>
      <p:ext uri="{BB962C8B-B14F-4D97-AF65-F5344CB8AC3E}">
        <p14:creationId xmlns:p14="http://schemas.microsoft.com/office/powerpoint/2010/main" val="830503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8-13 at 11.57.1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" y="647"/>
            <a:ext cx="9144000" cy="62609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91200"/>
            <a:ext cx="8686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err="1"/>
              <a:t>Bahasa</a:t>
            </a:r>
            <a:r>
              <a:rPr lang="en-US" sz="3600" dirty="0"/>
              <a:t> </a:t>
            </a:r>
            <a:r>
              <a:rPr lang="en-US" sz="3600" dirty="0" err="1"/>
              <a:t>Mesin</a:t>
            </a:r>
            <a:r>
              <a:rPr lang="en-US" sz="3600" dirty="0"/>
              <a:t>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notasi</a:t>
            </a:r>
            <a:r>
              <a:rPr lang="en-US" sz="3600" dirty="0"/>
              <a:t> Hexadecimal </a:t>
            </a:r>
          </a:p>
        </p:txBody>
      </p:sp>
    </p:spTree>
    <p:extLst>
      <p:ext uri="{BB962C8B-B14F-4D97-AF65-F5344CB8AC3E}">
        <p14:creationId xmlns:p14="http://schemas.microsoft.com/office/powerpoint/2010/main" val="49391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72914"/>
            <a:ext cx="8229600" cy="426720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Bahasa </a:t>
            </a:r>
            <a:r>
              <a:rPr lang="en-US" sz="2400" dirty="0">
                <a:solidFill>
                  <a:srgbClr val="FF0000"/>
                </a:solidFill>
              </a:rPr>
              <a:t>level </a:t>
            </a:r>
            <a:r>
              <a:rPr lang="en-US" sz="2400" dirty="0" err="1">
                <a:solidFill>
                  <a:srgbClr val="FF0000"/>
                </a:solidFill>
              </a:rPr>
              <a:t>terendah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Isi: 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000" dirty="0" err="1">
                <a:solidFill>
                  <a:srgbClr val="FF0000"/>
                </a:solidFill>
              </a:rPr>
              <a:t>kode-kode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mesin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/>
              <a:t>yg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diinterpretasikan</a:t>
            </a:r>
            <a:r>
              <a:rPr lang="en-US" sz="2000" dirty="0"/>
              <a:t> </a:t>
            </a:r>
            <a:r>
              <a:rPr lang="en-US" sz="2000" dirty="0" err="1"/>
              <a:t>langsung</a:t>
            </a:r>
            <a:r>
              <a:rPr lang="en-US" sz="2000" dirty="0"/>
              <a:t> oleh </a:t>
            </a:r>
            <a:r>
              <a:rPr lang="en-US" sz="2000" dirty="0" err="1"/>
              <a:t>mesin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endParaRPr lang="en-US" sz="20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100" dirty="0"/>
          </a:p>
          <a:p>
            <a:pPr eaLnBrk="1" hangingPunct="1">
              <a:lnSpc>
                <a:spcPct val="80000"/>
              </a:lnSpc>
            </a:pP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kode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numerik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id-ID" sz="2400" dirty="0">
                <a:solidFill>
                  <a:srgbClr val="FF0000"/>
                </a:solidFill>
              </a:rPr>
              <a:t>biner</a:t>
            </a:r>
            <a:r>
              <a:rPr lang="en-US" sz="2400" dirty="0"/>
              <a:t>,</a:t>
            </a:r>
            <a:r>
              <a:rPr lang="id-ID" sz="2400" dirty="0"/>
              <a:t> dan </a:t>
            </a:r>
            <a:r>
              <a:rPr lang="id-ID" sz="2400" dirty="0" err="1">
                <a:solidFill>
                  <a:srgbClr val="FF0000"/>
                </a:solidFill>
              </a:rPr>
              <a:t>hexadesimal</a:t>
            </a:r>
            <a:endParaRPr lang="en-US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u="sng" dirty="0"/>
              <a:t>Microcode</a:t>
            </a:r>
            <a:r>
              <a:rPr lang="en-US" sz="2400" dirty="0"/>
              <a:t>: 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000" dirty="0" err="1"/>
              <a:t>sekumpulan</a:t>
            </a:r>
            <a:r>
              <a:rPr lang="en-US" sz="2000" dirty="0"/>
              <a:t> </a:t>
            </a:r>
            <a:r>
              <a:rPr lang="en-US" sz="2000" dirty="0" err="1"/>
              <a:t>instruksi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mesin</a:t>
            </a: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(+)	: </a:t>
            </a:r>
            <a:r>
              <a:rPr lang="en-US" sz="2400" dirty="0" err="1"/>
              <a:t>Eksekusi</a:t>
            </a:r>
            <a:r>
              <a:rPr lang="id-ID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cepat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(-)	: </a:t>
            </a:r>
            <a:r>
              <a:rPr lang="en-US" sz="2400" dirty="0" err="1"/>
              <a:t>Sulit</a:t>
            </a:r>
            <a:r>
              <a:rPr lang="en-US" sz="2400" dirty="0"/>
              <a:t> </a:t>
            </a:r>
            <a:r>
              <a:rPr lang="en-US" sz="2400" dirty="0" err="1"/>
              <a:t>dipelajari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4CED37-EDE3-488F-AD29-0279D9BC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Bahasa </a:t>
            </a:r>
            <a:r>
              <a:rPr lang="en-US" dirty="0" err="1"/>
              <a:t>Mesin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65EE13E-5832-4A52-9518-8A75026E5D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Bahasa </a:t>
            </a:r>
            <a:r>
              <a:rPr lang="en-US" altLang="en-US" dirty="0" err="1"/>
              <a:t>Mesin</a:t>
            </a:r>
            <a:endParaRPr lang="en-US" alt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08C2485-64A0-4B35-9F8A-8804F775D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600" dirty="0" err="1"/>
              <a:t>Diawali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dengan</a:t>
            </a:r>
            <a:r>
              <a:rPr lang="en-US" altLang="en-US" sz="2600" dirty="0"/>
              <a:t> </a:t>
            </a:r>
            <a:r>
              <a:rPr lang="en-US" altLang="en-US" sz="2600" dirty="0">
                <a:solidFill>
                  <a:srgbClr val="FF0000"/>
                </a:solidFill>
              </a:rPr>
              <a:t>ENIAC</a:t>
            </a:r>
            <a:r>
              <a:rPr lang="en-US" altLang="en-US" sz="2600" dirty="0"/>
              <a:t> dan </a:t>
            </a:r>
            <a:r>
              <a:rPr lang="en-US" altLang="en-US" sz="2600" dirty="0">
                <a:solidFill>
                  <a:srgbClr val="FF0000"/>
                </a:solidFill>
              </a:rPr>
              <a:t>EDVAC</a:t>
            </a:r>
            <a:r>
              <a:rPr lang="en-US" altLang="en-US" sz="2600" dirty="0"/>
              <a:t>, </a:t>
            </a:r>
            <a:r>
              <a:rPr lang="en-US" altLang="en-US" sz="2600" dirty="0" err="1"/>
              <a:t>komputer</a:t>
            </a:r>
            <a:r>
              <a:rPr lang="en-US" altLang="en-US" sz="2600" dirty="0"/>
              <a:t> </a:t>
            </a:r>
            <a:r>
              <a:rPr lang="en-US" altLang="en-US" sz="2600" dirty="0" err="1"/>
              <a:t>generasi</a:t>
            </a:r>
            <a:r>
              <a:rPr lang="en-US" altLang="en-US" sz="2600" dirty="0"/>
              <a:t> </a:t>
            </a:r>
            <a:r>
              <a:rPr lang="en-US" altLang="en-US" sz="2600" dirty="0" err="1"/>
              <a:t>pertama</a:t>
            </a:r>
            <a:r>
              <a:rPr lang="en-US" altLang="en-US" sz="2600" dirty="0"/>
              <a:t> yang </a:t>
            </a:r>
            <a:r>
              <a:rPr lang="en-US" altLang="en-US" sz="2600" dirty="0" err="1"/>
              <a:t>dikembangkan</a:t>
            </a:r>
            <a:r>
              <a:rPr lang="en-US" altLang="en-US" sz="2600" dirty="0"/>
              <a:t> oleh </a:t>
            </a:r>
            <a:r>
              <a:rPr lang="en-US" altLang="en-US" sz="2600" b="1" dirty="0"/>
              <a:t>John W. </a:t>
            </a:r>
            <a:r>
              <a:rPr lang="en-US" altLang="en-US" sz="2600" b="1" dirty="0" err="1"/>
              <a:t>Mauclhy</a:t>
            </a:r>
            <a:r>
              <a:rPr lang="en-US" altLang="en-US" sz="2600" dirty="0"/>
              <a:t> dan </a:t>
            </a:r>
            <a:r>
              <a:rPr lang="en-US" altLang="en-US" sz="2600" b="1" dirty="0"/>
              <a:t>John von Neumann </a:t>
            </a:r>
            <a:r>
              <a:rPr lang="en-US" altLang="en-US" sz="2600" dirty="0"/>
              <a:t>pada </a:t>
            </a:r>
            <a:r>
              <a:rPr lang="en-US" altLang="en-US" sz="2600" dirty="0" err="1"/>
              <a:t>Agustus</a:t>
            </a:r>
            <a:r>
              <a:rPr lang="en-US" altLang="en-US" sz="2600" dirty="0"/>
              <a:t> 1944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600" b="1" dirty="0"/>
              <a:t>ENIAC</a:t>
            </a:r>
            <a:r>
              <a:rPr lang="en-US" altLang="en-US" sz="2600" dirty="0"/>
              <a:t> </a:t>
            </a:r>
            <a:r>
              <a:rPr lang="en-US" altLang="en-US" sz="2600" dirty="0" err="1"/>
              <a:t>menggunakan</a:t>
            </a:r>
            <a:r>
              <a:rPr lang="en-US" altLang="en-US" sz="2600" dirty="0"/>
              <a:t> </a:t>
            </a:r>
            <a:r>
              <a:rPr lang="en-US" altLang="en-US" sz="2600" i="1" dirty="0">
                <a:solidFill>
                  <a:srgbClr val="FF0000"/>
                </a:solidFill>
              </a:rPr>
              <a:t>decimal arithmetic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600" b="1" dirty="0"/>
              <a:t>EDVAC</a:t>
            </a:r>
            <a:r>
              <a:rPr lang="en-US" altLang="en-US" sz="2600" dirty="0"/>
              <a:t> </a:t>
            </a:r>
            <a:r>
              <a:rPr lang="en-US" altLang="en-US" sz="2600" dirty="0" err="1"/>
              <a:t>menggunakan</a:t>
            </a:r>
            <a:r>
              <a:rPr lang="en-US" altLang="en-US" sz="2600" dirty="0"/>
              <a:t> </a:t>
            </a:r>
            <a:r>
              <a:rPr lang="en-US" altLang="en-US" sz="2600" i="1" dirty="0">
                <a:solidFill>
                  <a:srgbClr val="FF0000"/>
                </a:solidFill>
              </a:rPr>
              <a:t>binary arithmetic</a:t>
            </a:r>
          </a:p>
          <a:p>
            <a:pPr eaLnBrk="1" hangingPunct="1">
              <a:lnSpc>
                <a:spcPct val="100000"/>
              </a:lnSpc>
            </a:pPr>
            <a:endParaRPr lang="en-US" altLang="en-US" sz="2600" i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8-13 at 11.58.2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9144000" cy="65186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791200"/>
            <a:ext cx="8686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err="1"/>
              <a:t>Bahasa</a:t>
            </a:r>
            <a:r>
              <a:rPr lang="en-US" sz="3600" dirty="0"/>
              <a:t> Assembly</a:t>
            </a:r>
          </a:p>
        </p:txBody>
      </p:sp>
    </p:spTree>
    <p:extLst>
      <p:ext uri="{BB962C8B-B14F-4D97-AF65-F5344CB8AC3E}">
        <p14:creationId xmlns:p14="http://schemas.microsoft.com/office/powerpoint/2010/main" val="425568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18445"/>
            <a:ext cx="8229600" cy="4729346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Bahasa </a:t>
            </a:r>
            <a:r>
              <a:rPr lang="en-US" sz="2400" dirty="0" err="1">
                <a:solidFill>
                  <a:srgbClr val="FF0000"/>
                </a:solidFill>
              </a:rPr>
              <a:t>simbol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bahasa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mesin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sz="2400" dirty="0" err="1"/>
              <a:t>Dimulai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sejak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awal</a:t>
            </a:r>
            <a:r>
              <a:rPr lang="en-US" altLang="en-US" sz="2400" dirty="0"/>
              <a:t> 1950</a:t>
            </a:r>
            <a:endParaRPr lang="en-US" sz="2400" dirty="0"/>
          </a:p>
          <a:p>
            <a:pPr eaLnBrk="1" hangingPunct="1">
              <a:lnSpc>
                <a:spcPct val="110000"/>
              </a:lnSpc>
            </a:pPr>
            <a:r>
              <a:rPr lang="en-US" sz="2400" dirty="0" err="1"/>
              <a:t>Contoh</a:t>
            </a:r>
            <a:r>
              <a:rPr lang="en-US" sz="2400" dirty="0"/>
              <a:t>: ADD</a:t>
            </a:r>
            <a:r>
              <a:rPr lang="id-ID" sz="2400" dirty="0"/>
              <a:t>Q</a:t>
            </a:r>
            <a:r>
              <a:rPr lang="en-US" sz="2400" dirty="0"/>
              <a:t>, MUL</a:t>
            </a:r>
            <a:r>
              <a:rPr lang="id-ID" sz="2400" dirty="0"/>
              <a:t>Q</a:t>
            </a:r>
            <a:r>
              <a:rPr lang="en-US" sz="2400" dirty="0"/>
              <a:t>, SUB</a:t>
            </a:r>
            <a:r>
              <a:rPr lang="id-ID" sz="2400" dirty="0"/>
              <a:t>Q</a:t>
            </a:r>
            <a:r>
              <a:rPr lang="en-US" sz="2400" dirty="0"/>
              <a:t>, </a:t>
            </a:r>
            <a:r>
              <a:rPr lang="id-ID" sz="2400" dirty="0"/>
              <a:t>DIVQ, CALLQ, MOVL, RET</a:t>
            </a:r>
            <a:endParaRPr lang="en-US" sz="2400" dirty="0"/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lnSpc>
                <a:spcPct val="110000"/>
              </a:lnSpc>
            </a:pPr>
            <a:r>
              <a:rPr lang="en-US" sz="2400" u="sng" dirty="0"/>
              <a:t>Macro </a:t>
            </a:r>
            <a:r>
              <a:rPr lang="en-US" sz="2400" u="sng" dirty="0" err="1"/>
              <a:t>instruksi</a:t>
            </a:r>
            <a:r>
              <a:rPr lang="en-US" sz="2400" dirty="0"/>
              <a:t>: 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000" dirty="0" err="1"/>
              <a:t>sekumpulan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assembly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(+)	: </a:t>
            </a:r>
            <a:r>
              <a:rPr lang="en-US" sz="2400" dirty="0" err="1"/>
              <a:t>Eksekusi</a:t>
            </a:r>
            <a:r>
              <a:rPr lang="en-US" sz="2400" dirty="0"/>
              <a:t> </a:t>
            </a:r>
            <a:r>
              <a:rPr lang="en-US" sz="2400" dirty="0" err="1"/>
              <a:t>cepat</a:t>
            </a:r>
            <a:r>
              <a:rPr lang="en-US" sz="2400" dirty="0"/>
              <a:t>,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dipelajari</a:t>
            </a:r>
            <a:r>
              <a:rPr lang="en-US" sz="2400" dirty="0"/>
              <a:t> 	   	  </a:t>
            </a:r>
            <a:r>
              <a:rPr lang="en-US" sz="2400" dirty="0" err="1"/>
              <a:t>daripada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, file </a:t>
            </a:r>
            <a:r>
              <a:rPr lang="en-US" sz="2400" dirty="0" err="1"/>
              <a:t>kecil</a:t>
            </a:r>
            <a:endParaRPr lang="en-US" sz="2400" dirty="0"/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(-)	: </a:t>
            </a:r>
            <a:r>
              <a:rPr lang="en-US" sz="2400" dirty="0" err="1"/>
              <a:t>Tetap</a:t>
            </a:r>
            <a:r>
              <a:rPr lang="en-US" sz="2400" dirty="0"/>
              <a:t> </a:t>
            </a:r>
            <a:r>
              <a:rPr lang="en-US" sz="2400" dirty="0" err="1"/>
              <a:t>sulit</a:t>
            </a:r>
            <a:r>
              <a:rPr lang="en-US" sz="2400" dirty="0"/>
              <a:t> </a:t>
            </a:r>
            <a:r>
              <a:rPr lang="en-US" sz="2400" dirty="0" err="1"/>
              <a:t>dipelajari</a:t>
            </a:r>
            <a:r>
              <a:rPr lang="en-US" sz="2400" dirty="0"/>
              <a:t>, program </a:t>
            </a:r>
            <a:r>
              <a:rPr lang="en-US" sz="2400" dirty="0" err="1"/>
              <a:t>sangat</a:t>
            </a:r>
            <a:r>
              <a:rPr lang="en-US" sz="2400" dirty="0"/>
              <a:t> 	  	  </a:t>
            </a:r>
            <a:r>
              <a:rPr lang="en-US" sz="2400" dirty="0" err="1"/>
              <a:t>panjang</a:t>
            </a:r>
            <a:endParaRPr lang="id-ID" sz="2400" dirty="0"/>
          </a:p>
          <a:p>
            <a:pPr eaLnBrk="1" hangingPunct="1">
              <a:lnSpc>
                <a:spcPct val="110000"/>
              </a:lnSpc>
            </a:pPr>
            <a:r>
              <a:rPr lang="id-ID" sz="2400" dirty="0"/>
              <a:t>Bisa untuk pembuatan </a:t>
            </a:r>
            <a:r>
              <a:rPr lang="id-ID" sz="2400" dirty="0" err="1"/>
              <a:t>driver</a:t>
            </a:r>
            <a:r>
              <a:rPr lang="id-ID" sz="2400" dirty="0"/>
              <a:t>, </a:t>
            </a:r>
            <a:r>
              <a:rPr lang="id-ID" sz="2400" dirty="0" err="1"/>
              <a:t>firmware</a:t>
            </a:r>
            <a:r>
              <a:rPr lang="id-ID" sz="2400" dirty="0"/>
              <a:t>, </a:t>
            </a:r>
            <a:r>
              <a:rPr lang="id-ID" sz="2400" dirty="0" err="1"/>
              <a:t>kernel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34941A-70BF-4554-A3F3-6B40EB49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Bahasa Assembly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58616"/>
            <a:ext cx="8229600" cy="790575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000099"/>
                </a:solidFill>
              </a:rPr>
              <a:t>Bahasa Tingkat Tinggi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9191"/>
            <a:ext cx="8229600" cy="4191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100" dirty="0"/>
              <a:t>The 3</a:t>
            </a:r>
            <a:r>
              <a:rPr lang="en-US" sz="2100" baseline="30000" dirty="0"/>
              <a:t>rd</a:t>
            </a:r>
            <a:r>
              <a:rPr lang="en-US" sz="2100" dirty="0"/>
              <a:t> Generation Programming Language 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endParaRPr lang="en-US" sz="2100" dirty="0"/>
          </a:p>
          <a:p>
            <a:pPr eaLnBrk="1" hangingPunct="1">
              <a:lnSpc>
                <a:spcPct val="100000"/>
              </a:lnSpc>
            </a:pPr>
            <a:r>
              <a:rPr lang="en-US" sz="2100" dirty="0" err="1"/>
              <a:t>Lebih</a:t>
            </a:r>
            <a:r>
              <a:rPr lang="en-US" sz="2100" dirty="0"/>
              <a:t> </a:t>
            </a:r>
            <a:r>
              <a:rPr lang="en-US" sz="2100" dirty="0" err="1"/>
              <a:t>dekat</a:t>
            </a:r>
            <a:r>
              <a:rPr lang="en-US" sz="2100" dirty="0"/>
              <a:t> </a:t>
            </a:r>
            <a:r>
              <a:rPr lang="en-US" sz="2100" dirty="0" err="1"/>
              <a:t>dengan</a:t>
            </a:r>
            <a:r>
              <a:rPr lang="en-US" sz="2100" dirty="0"/>
              <a:t> </a:t>
            </a:r>
            <a:r>
              <a:rPr lang="en-US" sz="2100" dirty="0" err="1">
                <a:solidFill>
                  <a:srgbClr val="FF0000"/>
                </a:solidFill>
              </a:rPr>
              <a:t>bahasa</a:t>
            </a:r>
            <a:r>
              <a:rPr lang="en-US" sz="2100" dirty="0">
                <a:solidFill>
                  <a:srgbClr val="FF0000"/>
                </a:solidFill>
              </a:rPr>
              <a:t> </a:t>
            </a:r>
            <a:r>
              <a:rPr lang="en-US" sz="2100" dirty="0" err="1">
                <a:solidFill>
                  <a:srgbClr val="FF0000"/>
                </a:solidFill>
              </a:rPr>
              <a:t>manusia</a:t>
            </a:r>
            <a:endParaRPr lang="en-US" sz="21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100" dirty="0" err="1"/>
              <a:t>Memberi</a:t>
            </a:r>
            <a:r>
              <a:rPr lang="en-US" sz="2100" dirty="0"/>
              <a:t> </a:t>
            </a:r>
            <a:r>
              <a:rPr lang="en-US" sz="2100" dirty="0" err="1"/>
              <a:t>banyak</a:t>
            </a:r>
            <a:r>
              <a:rPr lang="en-US" sz="2100" dirty="0"/>
              <a:t> </a:t>
            </a:r>
            <a:r>
              <a:rPr lang="en-US" sz="2100" dirty="0" err="1"/>
              <a:t>fasilitas</a:t>
            </a:r>
            <a:r>
              <a:rPr lang="en-US" sz="2100" dirty="0"/>
              <a:t> </a:t>
            </a:r>
            <a:r>
              <a:rPr lang="en-US" sz="2100" dirty="0" err="1"/>
              <a:t>kemudahan</a:t>
            </a:r>
            <a:r>
              <a:rPr lang="en-US" sz="2100" dirty="0"/>
              <a:t> </a:t>
            </a:r>
            <a:r>
              <a:rPr lang="en-US" sz="2100" dirty="0" err="1"/>
              <a:t>dalam</a:t>
            </a:r>
            <a:r>
              <a:rPr lang="en-US" sz="2100" dirty="0"/>
              <a:t> </a:t>
            </a:r>
            <a:r>
              <a:rPr lang="en-US" sz="2100" dirty="0" err="1"/>
              <a:t>pembuatan</a:t>
            </a:r>
            <a:r>
              <a:rPr lang="en-US" sz="2100" dirty="0"/>
              <a:t> program, </a:t>
            </a:r>
            <a:r>
              <a:rPr lang="en-US" sz="2100" dirty="0" err="1"/>
              <a:t>mis</a:t>
            </a:r>
            <a:r>
              <a:rPr lang="en-US" sz="2100" dirty="0"/>
              <a:t>.: </a:t>
            </a:r>
            <a:r>
              <a:rPr lang="en-US" sz="2100" dirty="0" err="1"/>
              <a:t>variabel</a:t>
            </a:r>
            <a:r>
              <a:rPr lang="en-US" sz="2100" dirty="0"/>
              <a:t>, </a:t>
            </a:r>
            <a:r>
              <a:rPr lang="en-US" sz="2100" dirty="0" err="1"/>
              <a:t>tipe</a:t>
            </a:r>
            <a:r>
              <a:rPr lang="en-US" sz="2100" dirty="0"/>
              <a:t> data, </a:t>
            </a:r>
            <a:r>
              <a:rPr lang="en-US" sz="2100" dirty="0" err="1"/>
              <a:t>konstanta</a:t>
            </a:r>
            <a:r>
              <a:rPr lang="en-US" sz="2100" dirty="0"/>
              <a:t>, </a:t>
            </a:r>
            <a:r>
              <a:rPr lang="en-US" sz="2100" dirty="0" err="1"/>
              <a:t>struktur</a:t>
            </a:r>
            <a:r>
              <a:rPr lang="en-US" sz="2100" dirty="0"/>
              <a:t> </a:t>
            </a:r>
            <a:r>
              <a:rPr lang="en-US" sz="2100" dirty="0" err="1"/>
              <a:t>kontrol</a:t>
            </a:r>
            <a:r>
              <a:rPr lang="en-US" sz="2100" dirty="0"/>
              <a:t>, loop, </a:t>
            </a:r>
            <a:r>
              <a:rPr lang="en-US" sz="2100" dirty="0" err="1"/>
              <a:t>fungsi</a:t>
            </a:r>
            <a:r>
              <a:rPr lang="en-US" sz="2100" dirty="0"/>
              <a:t>, </a:t>
            </a:r>
            <a:r>
              <a:rPr lang="en-US" sz="2100" dirty="0" err="1"/>
              <a:t>prosedur</a:t>
            </a:r>
            <a:r>
              <a:rPr lang="en-US" sz="2100" dirty="0"/>
              <a:t>, </a:t>
            </a:r>
            <a:r>
              <a:rPr lang="en-US" sz="2100" dirty="0" err="1"/>
              <a:t>dll</a:t>
            </a:r>
            <a:r>
              <a:rPr lang="en-US" sz="2100" dirty="0"/>
              <a:t>.</a:t>
            </a:r>
          </a:p>
          <a:p>
            <a:pPr eaLnBrk="1" hangingPunct="1">
              <a:lnSpc>
                <a:spcPct val="100000"/>
              </a:lnSpc>
            </a:pPr>
            <a:r>
              <a:rPr lang="en-US" sz="2100" dirty="0" err="1"/>
              <a:t>Contoh</a:t>
            </a:r>
            <a:r>
              <a:rPr lang="en-US" sz="2100" dirty="0"/>
              <a:t>: Pascal, Basic, C, </a:t>
            </a:r>
            <a:r>
              <a:rPr lang="id-ID" sz="2100" dirty="0"/>
              <a:t>C++, </a:t>
            </a:r>
            <a:r>
              <a:rPr lang="en-US" sz="2100" dirty="0"/>
              <a:t>Java, PHP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endParaRPr lang="en-US" sz="2100" dirty="0"/>
          </a:p>
          <a:p>
            <a:pPr eaLnBrk="1" hangingPunct="1">
              <a:lnSpc>
                <a:spcPct val="100000"/>
              </a:lnSpc>
            </a:pPr>
            <a:r>
              <a:rPr lang="en-US" sz="2100" dirty="0"/>
              <a:t>(+)	: </a:t>
            </a:r>
            <a:r>
              <a:rPr lang="en-US" sz="2100" dirty="0" err="1"/>
              <a:t>Mudah</a:t>
            </a:r>
            <a:r>
              <a:rPr lang="en-US" sz="2100" dirty="0"/>
              <a:t> </a:t>
            </a:r>
            <a:r>
              <a:rPr lang="en-US" sz="2100" dirty="0" err="1"/>
              <a:t>dipelajari</a:t>
            </a:r>
            <a:r>
              <a:rPr lang="en-US" sz="2100" dirty="0"/>
              <a:t>, </a:t>
            </a:r>
            <a:r>
              <a:rPr lang="en-US" sz="2100" dirty="0" err="1"/>
              <a:t>mendekati</a:t>
            </a:r>
            <a:r>
              <a:rPr lang="en-US" sz="2100" dirty="0"/>
              <a:t> </a:t>
            </a:r>
            <a:r>
              <a:rPr lang="en-US" sz="2100" dirty="0" err="1"/>
              <a:t>permasalahan</a:t>
            </a:r>
            <a:r>
              <a:rPr lang="en-US" sz="2100" dirty="0"/>
              <a:t> yang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dipecahkan</a:t>
            </a:r>
            <a:r>
              <a:rPr lang="en-US" sz="2100" dirty="0"/>
              <a:t>, </a:t>
            </a:r>
            <a:r>
              <a:rPr lang="en-US" sz="2100" dirty="0" err="1"/>
              <a:t>kode</a:t>
            </a:r>
            <a:r>
              <a:rPr lang="en-US" sz="2100" dirty="0"/>
              <a:t> program </a:t>
            </a:r>
            <a:r>
              <a:rPr lang="en-US" sz="2100" dirty="0" err="1"/>
              <a:t>pendek</a:t>
            </a:r>
            <a:endParaRPr lang="en-US" sz="2100" dirty="0"/>
          </a:p>
          <a:p>
            <a:pPr eaLnBrk="1" hangingPunct="1">
              <a:lnSpc>
                <a:spcPct val="100000"/>
              </a:lnSpc>
            </a:pPr>
            <a:r>
              <a:rPr lang="en-US" sz="2100" dirty="0"/>
              <a:t>(-)	: </a:t>
            </a:r>
            <a:r>
              <a:rPr lang="en-US" sz="2100" dirty="0" err="1"/>
              <a:t>Eksekusi</a:t>
            </a:r>
            <a:r>
              <a:rPr lang="en-US" sz="2100" dirty="0"/>
              <a:t> </a:t>
            </a:r>
            <a:r>
              <a:rPr lang="en-US" sz="2100" dirty="0" err="1"/>
              <a:t>lambat</a:t>
            </a: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5EA791E-18BA-4B22-9D4B-AB0A99181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Perbandingan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FA07-16F5-FD45-BA5E-D09C54B3D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en-US" sz="3400" b="1" dirty="0" err="1"/>
              <a:t>Penambahan</a:t>
            </a:r>
            <a:r>
              <a:rPr lang="en-US" altLang="en-US" sz="3400" b="1" dirty="0"/>
              <a:t> </a:t>
            </a:r>
            <a:r>
              <a:rPr lang="en-US" altLang="en-US" sz="3400" b="1" dirty="0" err="1"/>
              <a:t>dua</a:t>
            </a:r>
            <a:r>
              <a:rPr lang="en-US" altLang="en-US" sz="3400" b="1" dirty="0"/>
              <a:t> </a:t>
            </a:r>
            <a:r>
              <a:rPr lang="en-US" altLang="en-US" sz="3400" b="1" dirty="0" err="1"/>
              <a:t>buah</a:t>
            </a:r>
            <a:r>
              <a:rPr lang="en-US" altLang="en-US" sz="3400" b="1" dirty="0"/>
              <a:t> integer</a:t>
            </a:r>
          </a:p>
          <a:p>
            <a:pPr>
              <a:lnSpc>
                <a:spcPct val="120000"/>
              </a:lnSpc>
              <a:buNone/>
            </a:pPr>
            <a:endParaRPr lang="en-US" altLang="en-US" b="1" dirty="0"/>
          </a:p>
          <a:p>
            <a:pPr lvl="1">
              <a:lnSpc>
                <a:spcPct val="120000"/>
              </a:lnSpc>
            </a:pPr>
            <a:r>
              <a:rPr lang="en-US" altLang="en-US" sz="3200" dirty="0"/>
              <a:t>Machine Language</a:t>
            </a:r>
            <a:endParaRPr lang="en-US" altLang="en-US" sz="2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3">
              <a:lnSpc>
                <a:spcPct val="120000"/>
              </a:lnSpc>
            </a:pPr>
            <a:r>
              <a:rPr lang="en-US" altLang="en-US" sz="2900" dirty="0">
                <a:latin typeface="Courier New" panose="02070309020205020404" pitchFamily="49" charset="0"/>
              </a:rPr>
              <a:t>10100101   00000001</a:t>
            </a:r>
          </a:p>
          <a:p>
            <a:pPr lvl="3">
              <a:lnSpc>
                <a:spcPct val="120000"/>
              </a:lnSpc>
            </a:pPr>
            <a:r>
              <a:rPr lang="en-US" altLang="en-US" sz="2900" dirty="0">
                <a:latin typeface="Courier New" panose="02070309020205020404" pitchFamily="49" charset="0"/>
              </a:rPr>
              <a:t>11100101   00000010</a:t>
            </a:r>
          </a:p>
          <a:p>
            <a:pPr lvl="3">
              <a:lnSpc>
                <a:spcPct val="120000"/>
              </a:lnSpc>
            </a:pPr>
            <a:r>
              <a:rPr lang="en-US" altLang="en-US" sz="2900" dirty="0">
                <a:latin typeface="Courier New" panose="02070309020205020404" pitchFamily="49" charset="0"/>
              </a:rPr>
              <a:t>10000101   00000011</a:t>
            </a:r>
          </a:p>
          <a:p>
            <a:pPr lvl="1">
              <a:lnSpc>
                <a:spcPct val="120000"/>
              </a:lnSpc>
            </a:pPr>
            <a:endParaRPr lang="en-US" altLang="en-US" sz="3200" dirty="0"/>
          </a:p>
          <a:p>
            <a:pPr lvl="1">
              <a:lnSpc>
                <a:spcPct val="120000"/>
              </a:lnSpc>
            </a:pPr>
            <a:r>
              <a:rPr lang="en-US" altLang="en-US" sz="3200" dirty="0"/>
              <a:t>Assembly</a:t>
            </a:r>
            <a:endParaRPr lang="en-US" altLang="en-US" sz="2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3">
              <a:lnSpc>
                <a:spcPct val="120000"/>
              </a:lnSpc>
            </a:pPr>
            <a:r>
              <a:rPr lang="en-US" altLang="en-US" sz="2500" dirty="0">
                <a:latin typeface="Courier New" panose="02070309020205020404" pitchFamily="49" charset="0"/>
              </a:rPr>
              <a:t>LOAD A</a:t>
            </a:r>
          </a:p>
          <a:p>
            <a:pPr lvl="3">
              <a:lnSpc>
                <a:spcPct val="120000"/>
              </a:lnSpc>
            </a:pPr>
            <a:r>
              <a:rPr lang="en-US" altLang="en-US" sz="2500" dirty="0">
                <a:latin typeface="Courier New" panose="02070309020205020404" pitchFamily="49" charset="0"/>
              </a:rPr>
              <a:t>ADD  B</a:t>
            </a:r>
          </a:p>
          <a:p>
            <a:pPr lvl="3">
              <a:lnSpc>
                <a:spcPct val="120000"/>
              </a:lnSpc>
            </a:pPr>
            <a:r>
              <a:rPr lang="en-US" altLang="en-US" sz="2500" dirty="0">
                <a:latin typeface="Courier New" panose="02070309020205020404" pitchFamily="49" charset="0"/>
              </a:rPr>
              <a:t>STO  C</a:t>
            </a:r>
          </a:p>
          <a:p>
            <a:pPr lvl="1">
              <a:lnSpc>
                <a:spcPct val="120000"/>
              </a:lnSpc>
            </a:pPr>
            <a:endParaRPr lang="en-US" altLang="en-US" b="1" dirty="0">
              <a:solidFill>
                <a:schemeClr val="accent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en-US" sz="3200" dirty="0"/>
              <a:t>High Level (</a:t>
            </a:r>
            <a:r>
              <a:rPr lang="en-US" altLang="en-US" sz="3200" dirty="0" err="1"/>
              <a:t>contoh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dengan</a:t>
            </a:r>
            <a:r>
              <a:rPr lang="en-US" altLang="en-US" sz="3200" dirty="0"/>
              <a:t> Pascal)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en-US" sz="2500" b="1" dirty="0">
                <a:latin typeface="Courier New" panose="02070309020205020404" pitchFamily="49" charset="0"/>
              </a:rPr>
              <a:t>C := A + B;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51BDB285-6C2B-4549-9104-F1EC62CDF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74713"/>
            <a:ext cx="8077200" cy="5092700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/*	 This program reads two integer numbers from the 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	keyboard and prints their product.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*/ </a:t>
            </a:r>
          </a:p>
          <a:p>
            <a:pPr algn="just"/>
            <a:r>
              <a:rPr lang="en-US" altLang="en-US" sz="1800" b="1" dirty="0"/>
              <a:t>#include &lt;</a:t>
            </a:r>
            <a:r>
              <a:rPr lang="en-US" altLang="en-US" sz="1800" b="1" dirty="0" err="1"/>
              <a:t>stdio.h</a:t>
            </a:r>
            <a:r>
              <a:rPr lang="en-US" altLang="en-US" sz="1800" b="1" dirty="0"/>
              <a:t>&gt;</a:t>
            </a:r>
          </a:p>
          <a:p>
            <a:pPr algn="just"/>
            <a:endParaRPr lang="en-US" altLang="en-US" sz="1800" b="1" dirty="0"/>
          </a:p>
          <a:p>
            <a:pPr algn="just"/>
            <a:r>
              <a:rPr lang="en-US" altLang="en-US" sz="1800" b="1" dirty="0"/>
              <a:t>int main ()</a:t>
            </a:r>
          </a:p>
          <a:p>
            <a:pPr algn="just"/>
            <a:r>
              <a:rPr lang="en-US" altLang="en-US" sz="1800" b="1" dirty="0"/>
              <a:t>{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// 	Local Declarations</a:t>
            </a:r>
            <a:r>
              <a:rPr lang="en-US" altLang="en-US" sz="1800" b="1" dirty="0"/>
              <a:t> </a:t>
            </a:r>
          </a:p>
          <a:p>
            <a:pPr algn="just"/>
            <a:r>
              <a:rPr lang="en-US" altLang="en-US" sz="1800" b="1" dirty="0"/>
              <a:t>	int number1;</a:t>
            </a:r>
          </a:p>
          <a:p>
            <a:pPr algn="just"/>
            <a:r>
              <a:rPr lang="en-US" altLang="en-US" sz="1800" b="1" dirty="0"/>
              <a:t>	int number2;</a:t>
            </a:r>
          </a:p>
          <a:p>
            <a:pPr algn="just"/>
            <a:r>
              <a:rPr lang="en-US" altLang="en-US" sz="1800" b="1" dirty="0"/>
              <a:t>	int result;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//	 Statements</a:t>
            </a:r>
            <a:r>
              <a:rPr lang="en-US" altLang="en-US" sz="1800" b="1" dirty="0"/>
              <a:t> 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scanf</a:t>
            </a:r>
            <a:r>
              <a:rPr lang="en-US" altLang="en-US" sz="1800" b="1" dirty="0"/>
              <a:t>(“%d”,&amp;number1);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scanf</a:t>
            </a:r>
            <a:r>
              <a:rPr lang="en-US" altLang="en-US" sz="1800" b="1" dirty="0"/>
              <a:t>(“%d”,&amp;number2);</a:t>
            </a:r>
          </a:p>
          <a:p>
            <a:pPr algn="just"/>
            <a:r>
              <a:rPr lang="en-US" altLang="en-US" sz="1800" b="1" dirty="0"/>
              <a:t>	result = number1 * number2;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printf</a:t>
            </a:r>
            <a:r>
              <a:rPr lang="en-US" altLang="en-US" sz="1800" b="1" dirty="0"/>
              <a:t>(“result = %d\</a:t>
            </a:r>
            <a:r>
              <a:rPr lang="en-US" altLang="en-US" sz="1800" b="1" dirty="0" err="1"/>
              <a:t>n”,result</a:t>
            </a:r>
            <a:r>
              <a:rPr lang="en-US" altLang="en-US" sz="1800" b="1" dirty="0"/>
              <a:t>);</a:t>
            </a:r>
          </a:p>
          <a:p>
            <a:pPr algn="just"/>
            <a:r>
              <a:rPr lang="en-US" altLang="en-US" sz="1800" b="1" dirty="0"/>
              <a:t>	return 0;</a:t>
            </a:r>
          </a:p>
          <a:p>
            <a:pPr algn="just"/>
            <a:r>
              <a:rPr lang="en-US" altLang="en-US" sz="1800" b="1" dirty="0"/>
              <a:t>}	</a:t>
            </a:r>
            <a:r>
              <a:rPr lang="en-US" altLang="en-US" sz="1800" b="1" dirty="0">
                <a:solidFill>
                  <a:srgbClr val="FF0066"/>
                </a:solidFill>
              </a:rPr>
              <a:t>// main</a:t>
            </a:r>
            <a:r>
              <a:rPr lang="en-US" altLang="en-US" sz="1800" b="1" dirty="0"/>
              <a:t> 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E1A10CF9-8D9B-4410-90E0-A1C77CADD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83" y="152400"/>
            <a:ext cx="833561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32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Contoh</a:t>
            </a:r>
            <a:r>
              <a:rPr lang="en-US" alt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 Program pada C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D785D222-AD49-4163-866A-08893FE4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74713"/>
            <a:ext cx="609600" cy="50927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5400000" scaled="1"/>
          </a:gra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41853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12564AC-447D-4CCC-839B-0E3B58696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Program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416C38B-11B7-4577-BDC5-E2E234BAC9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err="1"/>
              <a:t>Adalah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kumpulan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instruksi</a:t>
            </a:r>
            <a:r>
              <a:rPr lang="en-US" altLang="en-US" sz="2400" dirty="0" err="1"/>
              <a:t>-instruksi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tersendiri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biasanya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disebut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source code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dibuat</a:t>
            </a:r>
            <a:r>
              <a:rPr lang="en-US" altLang="en-US" sz="2400" dirty="0"/>
              <a:t> oleh </a:t>
            </a:r>
            <a:r>
              <a:rPr lang="en-US" altLang="en-US" sz="2400" dirty="0">
                <a:solidFill>
                  <a:srgbClr val="FF0000"/>
                </a:solidFill>
              </a:rPr>
              <a:t>programmer</a:t>
            </a:r>
            <a:r>
              <a:rPr lang="en-US" altLang="en-US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en-US" sz="2400" dirty="0"/>
              <a:t>Program </a:t>
            </a:r>
            <a:r>
              <a:rPr lang="en-US" altLang="en-US" sz="2400" dirty="0" err="1"/>
              <a:t>adalah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kumpulan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instruksi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perintah</a:t>
            </a:r>
            <a:r>
              <a:rPr lang="en-US" altLang="en-US" sz="2400" dirty="0"/>
              <a:t> yang </a:t>
            </a:r>
            <a:r>
              <a:rPr lang="en-US" altLang="en-US" sz="2400" dirty="0" err="1">
                <a:solidFill>
                  <a:srgbClr val="FF0000"/>
                </a:solidFill>
              </a:rPr>
              <a:t>disusun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sedemikian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rupa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sehingga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mempunyai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urutan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nalar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tepat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menyelesaikan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suatu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persoalan</a:t>
            </a:r>
            <a:r>
              <a:rPr lang="en-US" altLang="en-US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en-US" sz="2400" dirty="0" err="1"/>
              <a:t>Instruksi</a:t>
            </a:r>
            <a:r>
              <a:rPr lang="en-US" altLang="en-US" sz="2400" dirty="0"/>
              <a:t> (statement) yang </a:t>
            </a:r>
            <a:r>
              <a:rPr lang="en-US" altLang="en-US" sz="2400" dirty="0" err="1"/>
              <a:t>dimaksud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adalah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syntax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penulisan</a:t>
            </a:r>
            <a:r>
              <a:rPr lang="en-US" altLang="en-US" sz="2400" dirty="0"/>
              <a:t>) </a:t>
            </a:r>
            <a:r>
              <a:rPr lang="en-US" altLang="en-US" sz="2400" dirty="0" err="1"/>
              <a:t>sesuai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bahasa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pemrograman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digunakan</a:t>
            </a:r>
            <a:r>
              <a:rPr lang="en-US" altLang="en-US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en-US" sz="2400" dirty="0" err="1"/>
              <a:t>Mempunyai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komponen-komponen</a:t>
            </a:r>
            <a:r>
              <a:rPr lang="en-US" altLang="en-US" sz="2400" dirty="0"/>
              <a:t> : </a:t>
            </a:r>
            <a:r>
              <a:rPr lang="en-US" altLang="en-US" sz="2400" dirty="0">
                <a:solidFill>
                  <a:srgbClr val="FF0000"/>
                </a:solidFill>
              </a:rPr>
              <a:t>input, output, proses, </a:t>
            </a:r>
            <a:r>
              <a:rPr lang="en-US" altLang="en-US" sz="2400" dirty="0" err="1">
                <a:solidFill>
                  <a:srgbClr val="FF0000"/>
                </a:solidFill>
              </a:rPr>
              <a:t>percabangan</a:t>
            </a:r>
            <a:r>
              <a:rPr lang="en-US" altLang="en-US" sz="2400" dirty="0"/>
              <a:t> dan </a:t>
            </a:r>
            <a:r>
              <a:rPr lang="en-US" altLang="en-US" sz="2400" dirty="0" err="1">
                <a:solidFill>
                  <a:srgbClr val="FF0000"/>
                </a:solidFill>
              </a:rPr>
              <a:t>perulangan</a:t>
            </a:r>
            <a:r>
              <a:rPr lang="en-US" altLang="en-US" sz="2400" dirty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51BDB285-6C2B-4549-9104-F1EC62CDF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74713"/>
            <a:ext cx="8077200" cy="5092700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/*	 This program reads two integer numbers from the 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	keyboard and prints their product.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*/ </a:t>
            </a:r>
          </a:p>
          <a:p>
            <a:pPr algn="just"/>
            <a:r>
              <a:rPr lang="en-US" altLang="en-US" sz="1800" b="1" dirty="0"/>
              <a:t>#include &lt;</a:t>
            </a:r>
            <a:r>
              <a:rPr lang="en-US" altLang="en-US" sz="1800" b="1" dirty="0" err="1"/>
              <a:t>iostream.h</a:t>
            </a:r>
            <a:r>
              <a:rPr lang="en-US" altLang="en-US" sz="1800" b="1" dirty="0"/>
              <a:t>&gt;</a:t>
            </a:r>
          </a:p>
          <a:p>
            <a:pPr algn="just"/>
            <a:endParaRPr lang="en-US" altLang="en-US" sz="1800" b="1" dirty="0"/>
          </a:p>
          <a:p>
            <a:pPr algn="just"/>
            <a:r>
              <a:rPr lang="en-US" altLang="en-US" sz="1800" b="1" dirty="0"/>
              <a:t>int main ()</a:t>
            </a:r>
          </a:p>
          <a:p>
            <a:pPr algn="just"/>
            <a:r>
              <a:rPr lang="en-US" altLang="en-US" sz="1800" b="1" dirty="0"/>
              <a:t>{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// 	Local Declarations</a:t>
            </a:r>
            <a:r>
              <a:rPr lang="en-US" altLang="en-US" sz="1800" b="1" dirty="0"/>
              <a:t> </a:t>
            </a:r>
          </a:p>
          <a:p>
            <a:pPr algn="just"/>
            <a:r>
              <a:rPr lang="en-US" altLang="en-US" sz="1800" b="1" dirty="0"/>
              <a:t>	int number1;</a:t>
            </a:r>
          </a:p>
          <a:p>
            <a:pPr algn="just"/>
            <a:r>
              <a:rPr lang="en-US" altLang="en-US" sz="1800" b="1" dirty="0"/>
              <a:t>	int number2;</a:t>
            </a:r>
          </a:p>
          <a:p>
            <a:pPr algn="just"/>
            <a:r>
              <a:rPr lang="en-US" altLang="en-US" sz="1800" b="1" dirty="0"/>
              <a:t>	int result;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//	 Statements</a:t>
            </a:r>
            <a:r>
              <a:rPr lang="en-US" altLang="en-US" sz="1800" b="1" dirty="0"/>
              <a:t> 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cin</a:t>
            </a:r>
            <a:r>
              <a:rPr lang="en-US" altLang="en-US" sz="1800" b="1" dirty="0"/>
              <a:t> &gt;&gt; number1;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cin</a:t>
            </a:r>
            <a:r>
              <a:rPr lang="en-US" altLang="en-US" sz="1800" b="1" dirty="0"/>
              <a:t> &gt;&gt; number2;</a:t>
            </a:r>
          </a:p>
          <a:p>
            <a:pPr algn="just"/>
            <a:r>
              <a:rPr lang="en-US" altLang="en-US" sz="1800" b="1" dirty="0"/>
              <a:t>	result = number1 * number2;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cout</a:t>
            </a:r>
            <a:r>
              <a:rPr lang="en-US" altLang="en-US" sz="1800" b="1" dirty="0"/>
              <a:t> &lt;&lt; result;</a:t>
            </a:r>
          </a:p>
          <a:p>
            <a:pPr algn="just"/>
            <a:r>
              <a:rPr lang="en-US" altLang="en-US" sz="1800" b="1" dirty="0"/>
              <a:t>	return 0;</a:t>
            </a:r>
          </a:p>
          <a:p>
            <a:pPr algn="just"/>
            <a:r>
              <a:rPr lang="en-US" altLang="en-US" sz="1800" b="1" dirty="0"/>
              <a:t>}	</a:t>
            </a:r>
            <a:r>
              <a:rPr lang="en-US" altLang="en-US" sz="1800" b="1" dirty="0">
                <a:solidFill>
                  <a:srgbClr val="FF0066"/>
                </a:solidFill>
              </a:rPr>
              <a:t>// main</a:t>
            </a:r>
            <a:r>
              <a:rPr lang="en-US" altLang="en-US" sz="1800" b="1" dirty="0"/>
              <a:t> 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E1A10CF9-8D9B-4410-90E0-A1C77CADD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83" y="152400"/>
            <a:ext cx="833561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32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Contoh</a:t>
            </a:r>
            <a:r>
              <a:rPr lang="en-US" alt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 Program pada C++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D785D222-AD49-4163-866A-08893FE4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74713"/>
            <a:ext cx="609600" cy="50927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5400000" scaled="1"/>
          </a:gra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51BDB285-6C2B-4549-9104-F1EC62CDF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74713"/>
            <a:ext cx="8077200" cy="4524315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/*	 This program reads two integer numbers from the 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	keyboard and prints their product.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*/ </a:t>
            </a:r>
          </a:p>
          <a:p>
            <a:pPr algn="just"/>
            <a:r>
              <a:rPr lang="en-US" altLang="en-US" sz="1800" b="1" dirty="0"/>
              <a:t>program Multiply;</a:t>
            </a:r>
          </a:p>
          <a:p>
            <a:pPr algn="just"/>
            <a:r>
              <a:rPr lang="en-US" altLang="en-US" sz="1800" b="1" dirty="0"/>
              <a:t>// Variables</a:t>
            </a:r>
          </a:p>
          <a:p>
            <a:pPr algn="just"/>
            <a:r>
              <a:rPr lang="en-US" altLang="en-US" sz="1800" b="1" dirty="0"/>
              <a:t>var number1, number2, </a:t>
            </a:r>
            <a:r>
              <a:rPr lang="en-US" altLang="en-US" sz="1800" b="1" dirty="0" err="1"/>
              <a:t>result:integer</a:t>
            </a:r>
            <a:r>
              <a:rPr lang="en-US" altLang="en-US" sz="1800" b="1" dirty="0"/>
              <a:t>;</a:t>
            </a:r>
          </a:p>
          <a:p>
            <a:pPr algn="just"/>
            <a:r>
              <a:rPr lang="en-US" altLang="en-US" sz="1800" b="1" dirty="0"/>
              <a:t>begin    </a:t>
            </a:r>
          </a:p>
          <a:p>
            <a:pPr algn="just"/>
            <a:r>
              <a:rPr lang="en-US" altLang="en-US" sz="1800" b="1" dirty="0"/>
              <a:t>	// Statements     </a:t>
            </a:r>
          </a:p>
          <a:p>
            <a:pPr algn="just"/>
            <a:r>
              <a:rPr lang="en-US" altLang="en-US" sz="1800" b="1" dirty="0"/>
              <a:t>	result:=0;	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readln</a:t>
            </a:r>
            <a:r>
              <a:rPr lang="en-US" altLang="en-US" sz="1800" b="1" dirty="0"/>
              <a:t>(number1);	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readln</a:t>
            </a:r>
            <a:r>
              <a:rPr lang="en-US" altLang="en-US" sz="1800" b="1" dirty="0"/>
              <a:t>(number2);	</a:t>
            </a:r>
          </a:p>
          <a:p>
            <a:pPr algn="just"/>
            <a:r>
              <a:rPr lang="en-US" altLang="en-US" sz="1800" b="1" dirty="0"/>
              <a:t>	// Multiplication</a:t>
            </a:r>
          </a:p>
          <a:p>
            <a:pPr algn="just"/>
            <a:r>
              <a:rPr lang="en-US" altLang="en-US" sz="1800" b="1" dirty="0"/>
              <a:t>	result := number1 * number2;	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writeln</a:t>
            </a:r>
            <a:r>
              <a:rPr lang="en-US" altLang="en-US" sz="1800" b="1" dirty="0"/>
              <a:t>('Result: ',result);</a:t>
            </a:r>
          </a:p>
          <a:p>
            <a:pPr algn="just"/>
            <a:r>
              <a:rPr lang="en-US" altLang="en-US" sz="1800" b="1" dirty="0"/>
              <a:t>end.</a:t>
            </a:r>
          </a:p>
          <a:p>
            <a:pPr algn="just"/>
            <a:r>
              <a:rPr lang="en-US" altLang="en-US" sz="1800" b="1" dirty="0"/>
              <a:t>//End of main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E1A10CF9-8D9B-4410-90E0-A1C77CADD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83" y="152400"/>
            <a:ext cx="833561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32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Contoh</a:t>
            </a:r>
            <a:r>
              <a:rPr lang="en-US" alt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 Program pada Pascal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D785D222-AD49-4163-866A-08893FE4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74713"/>
            <a:ext cx="609600" cy="50927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5400000" scaled="1"/>
          </a:gra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30740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51BDB285-6C2B-4549-9104-F1EC62CDF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74713"/>
            <a:ext cx="8077200" cy="3970318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/*	 This program reads two integer numbers from the 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	keyboard and prints their product.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*/ </a:t>
            </a:r>
          </a:p>
          <a:p>
            <a:pPr algn="just"/>
            <a:r>
              <a:rPr lang="en-US" altLang="en-US" sz="1800" b="1" dirty="0"/>
              <a:t>import </a:t>
            </a:r>
            <a:r>
              <a:rPr lang="en-US" altLang="en-US" sz="1800" b="1" dirty="0" err="1"/>
              <a:t>java.util.Scanner</a:t>
            </a:r>
            <a:r>
              <a:rPr lang="en-US" altLang="en-US" sz="1800" b="1" dirty="0"/>
              <a:t>;</a:t>
            </a:r>
          </a:p>
          <a:p>
            <a:pPr algn="just"/>
            <a:r>
              <a:rPr lang="en-US" altLang="en-US" sz="1800" b="1" dirty="0"/>
              <a:t>public class Main{	</a:t>
            </a:r>
          </a:p>
          <a:p>
            <a:pPr algn="just"/>
            <a:r>
              <a:rPr lang="en-US" altLang="en-US" sz="1800" b="1" dirty="0"/>
              <a:t>	public static void main(String[] </a:t>
            </a:r>
            <a:r>
              <a:rPr lang="en-US" altLang="en-US" sz="1800" b="1" dirty="0" err="1"/>
              <a:t>args</a:t>
            </a:r>
            <a:r>
              <a:rPr lang="en-US" altLang="en-US" sz="1800" b="1" dirty="0"/>
              <a:t>) {		</a:t>
            </a:r>
          </a:p>
          <a:p>
            <a:pPr algn="just"/>
            <a:r>
              <a:rPr lang="en-US" altLang="en-US" sz="1800" b="1" dirty="0"/>
              <a:t>		int result;		</a:t>
            </a:r>
          </a:p>
          <a:p>
            <a:pPr algn="just"/>
            <a:r>
              <a:rPr lang="en-US" altLang="en-US" sz="1800" b="1" dirty="0"/>
              <a:t>		Scanner s = new Scanner(System.in);		</a:t>
            </a:r>
          </a:p>
          <a:p>
            <a:pPr algn="just"/>
            <a:r>
              <a:rPr lang="en-US" altLang="en-US" sz="1800" b="1" dirty="0"/>
              <a:t>		int number1 = </a:t>
            </a:r>
            <a:r>
              <a:rPr lang="en-US" altLang="en-US" sz="1800" b="1" dirty="0" err="1"/>
              <a:t>Integer.parseInt</a:t>
            </a:r>
            <a:r>
              <a:rPr lang="en-US" altLang="en-US" sz="1800" b="1" dirty="0"/>
              <a:t>(</a:t>
            </a:r>
            <a:r>
              <a:rPr lang="en-US" altLang="en-US" sz="1800" b="1" dirty="0" err="1"/>
              <a:t>s.nextLine</a:t>
            </a:r>
            <a:r>
              <a:rPr lang="en-US" altLang="en-US" sz="1800" b="1" dirty="0"/>
              <a:t>());		</a:t>
            </a:r>
          </a:p>
          <a:p>
            <a:pPr algn="just"/>
            <a:r>
              <a:rPr lang="en-US" altLang="en-US" sz="1800" b="1" dirty="0"/>
              <a:t>		int number2 = </a:t>
            </a:r>
            <a:r>
              <a:rPr lang="en-US" altLang="en-US" sz="1800" b="1" dirty="0" err="1"/>
              <a:t>Integer.parseInt</a:t>
            </a:r>
            <a:r>
              <a:rPr lang="en-US" altLang="en-US" sz="1800" b="1" dirty="0"/>
              <a:t>(</a:t>
            </a:r>
            <a:r>
              <a:rPr lang="en-US" altLang="en-US" sz="1800" b="1" dirty="0" err="1"/>
              <a:t>s.nextLine</a:t>
            </a:r>
            <a:r>
              <a:rPr lang="en-US" altLang="en-US" sz="1800" b="1" dirty="0"/>
              <a:t>());		</a:t>
            </a:r>
          </a:p>
          <a:p>
            <a:pPr algn="just"/>
            <a:r>
              <a:rPr lang="en-US" altLang="en-US" sz="1800" b="1" dirty="0"/>
              <a:t>		result = number1+number2;		</a:t>
            </a:r>
            <a:r>
              <a:rPr lang="en-US" altLang="en-US" sz="1800" b="1" dirty="0" err="1"/>
              <a:t>System.out.println</a:t>
            </a:r>
            <a:r>
              <a:rPr lang="en-US" altLang="en-US" sz="1800" b="1" dirty="0"/>
              <a:t>("Result = " + result);	</a:t>
            </a:r>
          </a:p>
          <a:p>
            <a:pPr algn="just"/>
            <a:r>
              <a:rPr lang="en-US" altLang="en-US" sz="1800" b="1" dirty="0"/>
              <a:t>	}</a:t>
            </a:r>
          </a:p>
          <a:p>
            <a:pPr algn="just"/>
            <a:r>
              <a:rPr lang="en-US" altLang="en-US" sz="1800" b="1" dirty="0"/>
              <a:t>}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E1A10CF9-8D9B-4410-90E0-A1C77CADD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83" y="152400"/>
            <a:ext cx="833561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3200" b="1" i="1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Contoh</a:t>
            </a:r>
            <a:r>
              <a:rPr lang="en-US" altLang="en-US" sz="32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 Program pada Java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D785D222-AD49-4163-866A-08893FE4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74713"/>
            <a:ext cx="609600" cy="50927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5400000" scaled="1"/>
          </a:gra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97600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51BDB285-6C2B-4549-9104-F1EC62CDF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74713"/>
            <a:ext cx="8077200" cy="3416320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/*	 This program reads two integer numbers from the 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	keyboard and prints their product.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*/ </a:t>
            </a:r>
          </a:p>
          <a:p>
            <a:pPr algn="just"/>
            <a:r>
              <a:rPr lang="en-US" altLang="en-US" sz="1800" b="1" dirty="0"/>
              <a:t>Module </a:t>
            </a:r>
            <a:r>
              <a:rPr lang="en-US" altLang="en-US" sz="1800" b="1" dirty="0" err="1"/>
              <a:t>VBModule</a:t>
            </a:r>
            <a:r>
              <a:rPr lang="en-US" altLang="en-US" sz="1800" b="1" dirty="0"/>
              <a:t>    </a:t>
            </a:r>
          </a:p>
          <a:p>
            <a:pPr algn="just"/>
            <a:r>
              <a:rPr lang="en-US" altLang="en-US" sz="1800" b="1" dirty="0"/>
              <a:t>Sub Main()        </a:t>
            </a:r>
          </a:p>
          <a:p>
            <a:pPr algn="just"/>
            <a:r>
              <a:rPr lang="en-US" altLang="en-US" sz="1800" b="1" dirty="0"/>
              <a:t>	Dim input1,input2 as Integer        </a:t>
            </a:r>
          </a:p>
          <a:p>
            <a:pPr algn="just"/>
            <a:r>
              <a:rPr lang="en-US" altLang="en-US" sz="1800" b="1" dirty="0"/>
              <a:t>	input1 = Convert.toInt32(</a:t>
            </a:r>
            <a:r>
              <a:rPr lang="en-US" altLang="en-US" sz="1800" b="1" dirty="0" err="1"/>
              <a:t>Console.ReadLine</a:t>
            </a:r>
            <a:r>
              <a:rPr lang="en-US" altLang="en-US" sz="1800" b="1" dirty="0"/>
              <a:t>())        </a:t>
            </a:r>
          </a:p>
          <a:p>
            <a:pPr algn="just"/>
            <a:r>
              <a:rPr lang="en-US" altLang="en-US" sz="1800" b="1" dirty="0"/>
              <a:t>	input2 = Convert.toInt32(</a:t>
            </a:r>
            <a:r>
              <a:rPr lang="en-US" altLang="en-US" sz="1800" b="1" dirty="0" err="1"/>
              <a:t>Console.ReadLine</a:t>
            </a:r>
            <a:r>
              <a:rPr lang="en-US" altLang="en-US" sz="1800" b="1" dirty="0"/>
              <a:t>())        </a:t>
            </a:r>
          </a:p>
          <a:p>
            <a:pPr algn="just"/>
            <a:r>
              <a:rPr lang="en-US" altLang="en-US" sz="1800" b="1" dirty="0"/>
              <a:t>	Dim result as Integer = input1 * input2        </a:t>
            </a:r>
          </a:p>
          <a:p>
            <a:pPr algn="just"/>
            <a:r>
              <a:rPr lang="en-US" altLang="en-US" sz="1800" b="1" dirty="0"/>
              <a:t>	</a:t>
            </a:r>
            <a:r>
              <a:rPr lang="en-US" altLang="en-US" sz="1800" b="1" dirty="0" err="1"/>
              <a:t>Console.WriteLine</a:t>
            </a:r>
            <a:r>
              <a:rPr lang="en-US" altLang="en-US" sz="1800" b="1" dirty="0"/>
              <a:t>("Result = " &amp; Str(result))    </a:t>
            </a:r>
          </a:p>
          <a:p>
            <a:pPr algn="just"/>
            <a:r>
              <a:rPr lang="en-US" altLang="en-US" sz="1800" b="1" dirty="0"/>
              <a:t>End Sub</a:t>
            </a:r>
          </a:p>
          <a:p>
            <a:pPr algn="just"/>
            <a:r>
              <a:rPr lang="en-US" altLang="en-US" sz="1800" b="1" dirty="0"/>
              <a:t>End Module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E1A10CF9-8D9B-4410-90E0-A1C77CADD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83" y="152400"/>
            <a:ext cx="833561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32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Contoh</a:t>
            </a:r>
            <a:r>
              <a:rPr lang="en-US" alt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 Program pada VB.NET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D785D222-AD49-4163-866A-08893FE4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74713"/>
            <a:ext cx="609600" cy="50927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5400000" scaled="1"/>
          </a:gra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46558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51BDB285-6C2B-4549-9104-F1EC62CDF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74713"/>
            <a:ext cx="8077200" cy="2031325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/*	 This program reads two integer numbers from the 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	keyboard and prints their product.</a:t>
            </a:r>
          </a:p>
          <a:p>
            <a:pPr algn="just"/>
            <a:r>
              <a:rPr lang="en-US" altLang="en-US" sz="1800" b="1" dirty="0">
                <a:solidFill>
                  <a:srgbClr val="FF0066"/>
                </a:solidFill>
              </a:rPr>
              <a:t>*/ </a:t>
            </a:r>
          </a:p>
          <a:p>
            <a:pPr algn="just"/>
            <a:r>
              <a:rPr lang="en-GB" altLang="en-US" sz="1800" b="1" dirty="0"/>
              <a:t>number1 = input('Number 1 : ‘)</a:t>
            </a:r>
          </a:p>
          <a:p>
            <a:pPr algn="just"/>
            <a:r>
              <a:rPr lang="en-GB" altLang="en-US" sz="1800" b="1" dirty="0"/>
              <a:t>number2 = input('Number 2 : ‘)</a:t>
            </a:r>
          </a:p>
          <a:p>
            <a:pPr algn="just"/>
            <a:r>
              <a:rPr lang="en-GB" altLang="en-US" sz="1800" b="1" dirty="0"/>
              <a:t>result = int(number1) * int(number2)</a:t>
            </a:r>
          </a:p>
          <a:p>
            <a:pPr algn="just"/>
            <a:r>
              <a:rPr lang="en-GB" altLang="en-US" sz="1800" b="1" dirty="0"/>
              <a:t>print ('Result: ',result)</a:t>
            </a:r>
            <a:endParaRPr lang="en-US" altLang="en-US" sz="1800" b="1" dirty="0"/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E1A10CF9-8D9B-4410-90E0-A1C77CADD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83" y="152400"/>
            <a:ext cx="833561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32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Contoh</a:t>
            </a:r>
            <a:r>
              <a:rPr lang="en-US" alt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Verdana Pro" panose="020B0604030504040204" pitchFamily="34" charset="0"/>
              </a:rPr>
              <a:t> Program pada Python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D785D222-AD49-4163-866A-08893FE4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74713"/>
            <a:ext cx="609600" cy="50927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lin ang="5400000" scaled="1"/>
          </a:gradFill>
          <a:ln w="57150" cmpd="thickThin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8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9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11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12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13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14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15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16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17</a:t>
            </a:r>
          </a:p>
          <a:p>
            <a:pPr algn="just"/>
            <a:r>
              <a:rPr lang="en-US" altLang="en-US" sz="1800" b="1" i="1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54247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C3E1-8573-E640-B924-D85F0518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A8D519-C1CF-BE42-8B1C-9FC25F76EABC}"/>
              </a:ext>
            </a:extLst>
          </p:cNvPr>
          <p:cNvSpPr txBox="1">
            <a:spLocks/>
          </p:cNvSpPr>
          <p:nvPr/>
        </p:nvSpPr>
        <p:spPr>
          <a:xfrm>
            <a:off x="1245985" y="5934879"/>
            <a:ext cx="7528099" cy="505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sz="1800" dirty="0">
                <a:hlinkClick r:id="rId2"/>
              </a:rPr>
              <a:t>http://helloworldcollection.de/</a:t>
            </a:r>
            <a:endParaRPr lang="en-US" sz="1800" dirty="0"/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4693F0-7ADE-094B-9644-22E873EED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8" y="965690"/>
            <a:ext cx="8815819" cy="431412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EC6DE7-B63E-684A-A350-C9DFFBD6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85" y="5503079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21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495"/>
            <a:ext cx="8229600" cy="865187"/>
          </a:xfrm>
        </p:spPr>
        <p:txBody>
          <a:bodyPr/>
          <a:lstStyle/>
          <a:p>
            <a:pPr eaLnBrk="1" hangingPunct="1"/>
            <a:r>
              <a:rPr lang="en-US" sz="3600" b="1" dirty="0"/>
              <a:t>Translator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328057" y="1758950"/>
            <a:ext cx="6019800" cy="1016000"/>
            <a:chOff x="672" y="1568"/>
            <a:chExt cx="3792" cy="640"/>
          </a:xfrm>
        </p:grpSpPr>
        <p:sp>
          <p:nvSpPr>
            <p:cNvPr id="18437" name="Text Box 4"/>
            <p:cNvSpPr txBox="1">
              <a:spLocks noChangeArrowheads="1"/>
            </p:cNvSpPr>
            <p:nvPr/>
          </p:nvSpPr>
          <p:spPr bwMode="auto">
            <a:xfrm>
              <a:off x="672" y="1728"/>
              <a:ext cx="1258" cy="2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rial" charset="0"/>
                </a:rPr>
                <a:t>Source</a:t>
              </a:r>
              <a:r>
                <a:rPr lang="en-US" sz="2000" b="1" dirty="0">
                  <a:latin typeface="Arial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Arial" charset="0"/>
                </a:rPr>
                <a:t>code</a:t>
              </a:r>
            </a:p>
          </p:txBody>
        </p:sp>
        <p:sp>
          <p:nvSpPr>
            <p:cNvPr id="18438" name="Text Box 5"/>
            <p:cNvSpPr txBox="1">
              <a:spLocks noChangeArrowheads="1"/>
            </p:cNvSpPr>
            <p:nvPr/>
          </p:nvSpPr>
          <p:spPr bwMode="auto">
            <a:xfrm>
              <a:off x="3072" y="1568"/>
              <a:ext cx="1392" cy="6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rial" charset="0"/>
                </a:rPr>
                <a:t>Target code/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rial" charset="0"/>
                </a:rPr>
                <a:t>Object code/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rial" charset="0"/>
                </a:rPr>
                <a:t>Object program</a:t>
              </a:r>
            </a:p>
          </p:txBody>
        </p:sp>
        <p:sp>
          <p:nvSpPr>
            <p:cNvPr id="18439" name="Line 6"/>
            <p:cNvSpPr>
              <a:spLocks noChangeShapeType="1"/>
            </p:cNvSpPr>
            <p:nvPr/>
          </p:nvSpPr>
          <p:spPr bwMode="auto">
            <a:xfrm>
              <a:off x="1920" y="1872"/>
              <a:ext cx="1152" cy="0"/>
            </a:xfrm>
            <a:prstGeom prst="line">
              <a:avLst/>
            </a:prstGeom>
            <a:noFill/>
            <a:ln w="63500" cmpd="thinThick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533400" y="3390900"/>
            <a:ext cx="82296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defRPr/>
            </a:pP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Translator</a:t>
            </a:r>
          </a:p>
          <a:p>
            <a:pPr marL="800100" lvl="1" indent="-342900">
              <a:defRPr/>
            </a:pPr>
            <a:r>
              <a:rPr lang="en-US" sz="2400" i="1" dirty="0" err="1">
                <a:latin typeface="Fira Sans" panose="020B0503050000020004" pitchFamily="34" charset="0"/>
                <a:ea typeface="Fira Sans" panose="020B0503050000020004" pitchFamily="34" charset="0"/>
              </a:rPr>
              <a:t>Mengubah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 source code </a:t>
            </a:r>
            <a:r>
              <a:rPr lang="en-US" sz="2400" i="1" dirty="0" err="1">
                <a:latin typeface="Fira Sans" panose="020B0503050000020004" pitchFamily="34" charset="0"/>
                <a:ea typeface="Fira Sans" panose="020B0503050000020004" pitchFamily="34" charset="0"/>
              </a:rPr>
              <a:t>menjadi</a:t>
            </a: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 object code</a:t>
            </a:r>
          </a:p>
          <a:p>
            <a:pPr marL="800100" lvl="1" indent="-342900">
              <a:defRPr/>
            </a:pPr>
            <a:endParaRPr lang="en-US" sz="2400" i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342900" indent="-342900">
              <a:defRPr/>
            </a:pP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Source code </a:t>
            </a:r>
          </a:p>
          <a:p>
            <a:pPr marL="977900" lvl="1" indent="-352425">
              <a:buClr>
                <a:schemeClr val="tx2"/>
              </a:buClr>
              <a:buFont typeface="Wingdings" pitchFamily="2" charset="2"/>
              <a:buChar char="Ø"/>
              <a:defRPr/>
            </a:pP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ditulis</a:t>
            </a:r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dengan</a:t>
            </a:r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bahasa</a:t>
            </a:r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pemrograman</a:t>
            </a:r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tertentu</a:t>
            </a:r>
            <a:endParaRPr lang="en-US" sz="2000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342900" indent="-342900">
              <a:defRPr/>
            </a:pPr>
            <a:r>
              <a:rPr lang="en-US" sz="2400" i="1" dirty="0">
                <a:latin typeface="Fira Sans" panose="020B0503050000020004" pitchFamily="34" charset="0"/>
                <a:ea typeface="Fira Sans" panose="020B0503050000020004" pitchFamily="34" charset="0"/>
              </a:rPr>
              <a:t>Object code</a:t>
            </a:r>
          </a:p>
          <a:p>
            <a:pPr marL="977900" lvl="1" indent="-352425">
              <a:buClr>
                <a:schemeClr val="tx2"/>
              </a:buClr>
              <a:buFont typeface="Wingdings" pitchFamily="2" charset="2"/>
              <a:buChar char="Ø"/>
              <a:defRPr/>
            </a:pP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bisa</a:t>
            </a:r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bermacam-macam</a:t>
            </a:r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tergantung</a:t>
            </a:r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pada</a:t>
            </a:r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2000" i="1" dirty="0">
                <a:latin typeface="Fira Sans" panose="020B0503050000020004" pitchFamily="34" charset="0"/>
                <a:ea typeface="Fira Sans" panose="020B0503050000020004" pitchFamily="34" charset="0"/>
              </a:rPr>
              <a:t>translator-</a:t>
            </a:r>
            <a:r>
              <a:rPr lang="en-US" sz="2000" dirty="0" err="1">
                <a:latin typeface="Fira Sans" panose="020B0503050000020004" pitchFamily="34" charset="0"/>
                <a:ea typeface="Fira Sans" panose="020B0503050000020004" pitchFamily="34" charset="0"/>
              </a:rPr>
              <a:t>nya</a:t>
            </a:r>
            <a:endParaRPr lang="en-US" sz="20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0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0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Macam Translator</a:t>
            </a:r>
          </a:p>
        </p:txBody>
      </p:sp>
      <p:sp>
        <p:nvSpPr>
          <p:cNvPr id="4099" name="AutoShap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en-US" sz="2400" b="1" dirty="0"/>
              <a:t>Assembler</a:t>
            </a:r>
            <a:endParaRPr lang="en-US" sz="2400" dirty="0"/>
          </a:p>
          <a:p>
            <a:pPr marL="609600" indent="-609600" eaLnBrk="1" hangingPunct="1">
              <a:lnSpc>
                <a:spcPct val="100000"/>
              </a:lnSpc>
            </a:pPr>
            <a:r>
              <a:rPr lang="en-US" sz="2400" dirty="0"/>
              <a:t>Source code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assembly</a:t>
            </a:r>
          </a:p>
          <a:p>
            <a:pPr marL="609600" indent="-609600" eaLnBrk="1" hangingPunct="1">
              <a:lnSpc>
                <a:spcPct val="100000"/>
              </a:lnSpc>
            </a:pPr>
            <a:r>
              <a:rPr lang="en-US" sz="2400" dirty="0"/>
              <a:t>Object code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endParaRPr lang="en-US" sz="2400" dirty="0"/>
          </a:p>
          <a:p>
            <a:pPr marL="609600" indent="-609600" eaLnBrk="1" hangingPunct="1">
              <a:lnSpc>
                <a:spcPct val="100000"/>
              </a:lnSpc>
            </a:pPr>
            <a:endParaRPr lang="en-US" sz="2400" dirty="0"/>
          </a:p>
          <a:p>
            <a:pPr marL="609600" indent="-609600" eaLnBrk="1" hangingPunct="1">
              <a:lnSpc>
                <a:spcPct val="100000"/>
              </a:lnSpc>
            </a:pPr>
            <a:endParaRPr lang="en-US" sz="2400" dirty="0"/>
          </a:p>
          <a:p>
            <a:pPr marL="609600" indent="-609600" eaLnBrk="1" hangingPunct="1">
              <a:lnSpc>
                <a:spcPct val="100000"/>
              </a:lnSpc>
            </a:pPr>
            <a:endParaRPr lang="en-US" sz="2400" b="1" dirty="0"/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86200"/>
            <a:ext cx="7772400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6953" y="1272903"/>
            <a:ext cx="8229600" cy="2949575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000" b="1" i="1" u="sng" dirty="0"/>
              <a:t>Input</a:t>
            </a:r>
          </a:p>
          <a:p>
            <a:pPr marL="457200" lvl="1" indent="0" eaLnBrk="1" hangingPunct="1">
              <a:lnSpc>
                <a:spcPct val="100000"/>
              </a:lnSpc>
              <a:buClr>
                <a:srgbClr val="FFFF00"/>
              </a:buClr>
              <a:buNone/>
            </a:pPr>
            <a:r>
              <a:rPr lang="en-US" sz="1800" i="1" dirty="0"/>
              <a:t>&gt;     source code	: </a:t>
            </a:r>
            <a:r>
              <a:rPr lang="en-US" sz="1800" dirty="0" err="1"/>
              <a:t>bahasa</a:t>
            </a:r>
            <a:r>
              <a:rPr lang="en-US" sz="1800" dirty="0"/>
              <a:t> scripting  (PHP, ASP, Basic, </a:t>
            </a:r>
            <a:r>
              <a:rPr lang="en-US" sz="1800" dirty="0" err="1"/>
              <a:t>dll</a:t>
            </a:r>
            <a:r>
              <a:rPr lang="en-US" sz="1800" dirty="0"/>
              <a:t>)</a:t>
            </a:r>
          </a:p>
          <a:p>
            <a:pPr marL="457200" lvl="1" indent="0" eaLnBrk="1" hangingPunct="1">
              <a:lnSpc>
                <a:spcPct val="100000"/>
              </a:lnSpc>
              <a:buClr>
                <a:srgbClr val="FFFF00"/>
              </a:buClr>
              <a:buNone/>
            </a:pPr>
            <a:r>
              <a:rPr lang="en-US" sz="1800" dirty="0"/>
              <a:t>&gt;     </a:t>
            </a:r>
            <a:r>
              <a:rPr lang="en-US" sz="1800" dirty="0" err="1"/>
              <a:t>masukan</a:t>
            </a:r>
            <a:r>
              <a:rPr lang="en-US" sz="1800" dirty="0"/>
              <a:t> program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i="1" dirty="0"/>
              <a:t>user</a:t>
            </a:r>
          </a:p>
          <a:p>
            <a:pPr marL="860425" lvl="1" indent="-403225" eaLnBrk="1" hangingPunct="1">
              <a:lnSpc>
                <a:spcPct val="100000"/>
              </a:lnSpc>
              <a:buClr>
                <a:srgbClr val="FFFF00"/>
              </a:buClr>
              <a:buFont typeface="Wingdings" pitchFamily="2" charset="2"/>
              <a:buNone/>
            </a:pPr>
            <a:r>
              <a:rPr lang="en-US" sz="1800" dirty="0"/>
              <a:t>	</a:t>
            </a:r>
          </a:p>
          <a:p>
            <a:pPr eaLnBrk="1" hangingPunct="1">
              <a:lnSpc>
                <a:spcPct val="100000"/>
              </a:lnSpc>
            </a:pPr>
            <a:r>
              <a:rPr lang="en-US" sz="2000" b="1" i="1" u="sng" dirty="0"/>
              <a:t>Output</a:t>
            </a:r>
            <a:r>
              <a:rPr lang="en-US" sz="2000" dirty="0"/>
              <a:t>	</a:t>
            </a:r>
          </a:p>
          <a:p>
            <a:pPr marL="457200" lvl="1" indent="0" eaLnBrk="1" hangingPunct="1">
              <a:lnSpc>
                <a:spcPct val="100000"/>
              </a:lnSpc>
              <a:buClr>
                <a:srgbClr val="FFFF00"/>
              </a:buClr>
              <a:buNone/>
            </a:pPr>
            <a:r>
              <a:rPr lang="en-US" sz="1800" dirty="0"/>
              <a:t>&gt;  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i="1" dirty="0"/>
              <a:t>object code</a:t>
            </a:r>
            <a:endParaRPr lang="en-US" sz="1800" dirty="0"/>
          </a:p>
          <a:p>
            <a:pPr marL="457200" lvl="1" indent="0" eaLnBrk="1" hangingPunct="1">
              <a:lnSpc>
                <a:spcPct val="100000"/>
              </a:lnSpc>
              <a:buClr>
                <a:srgbClr val="FFFF00"/>
              </a:buClr>
              <a:buNone/>
            </a:pPr>
            <a:r>
              <a:rPr lang="en-US" sz="1800" dirty="0"/>
              <a:t>&gt;   </a:t>
            </a:r>
            <a:r>
              <a:rPr lang="en-US" sz="1800" dirty="0" err="1"/>
              <a:t>Translasi</a:t>
            </a:r>
            <a:r>
              <a:rPr lang="en-US" sz="1800" dirty="0"/>
              <a:t> internal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661853" y="4574903"/>
            <a:ext cx="5448300" cy="1397000"/>
            <a:chOff x="480" y="1344"/>
            <a:chExt cx="3432" cy="880"/>
          </a:xfrm>
        </p:grpSpPr>
        <p:sp>
          <p:nvSpPr>
            <p:cNvPr id="20486" name="Text Box 6"/>
            <p:cNvSpPr txBox="1">
              <a:spLocks noChangeArrowheads="1"/>
            </p:cNvSpPr>
            <p:nvPr/>
          </p:nvSpPr>
          <p:spPr bwMode="auto">
            <a:xfrm>
              <a:off x="480" y="1344"/>
              <a:ext cx="1083" cy="2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1" dirty="0">
                  <a:solidFill>
                    <a:schemeClr val="bg1"/>
                  </a:solidFill>
                  <a:latin typeface="Arial" charset="0"/>
                </a:rPr>
                <a:t>Source code</a:t>
              </a:r>
            </a:p>
          </p:txBody>
        </p:sp>
        <p:sp>
          <p:nvSpPr>
            <p:cNvPr id="20487" name="Text Box 7"/>
            <p:cNvSpPr txBox="1">
              <a:spLocks noChangeArrowheads="1"/>
            </p:cNvSpPr>
            <p:nvPr/>
          </p:nvSpPr>
          <p:spPr bwMode="auto">
            <a:xfrm>
              <a:off x="1968" y="1632"/>
              <a:ext cx="921" cy="2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1">
                  <a:solidFill>
                    <a:schemeClr val="bg1"/>
                  </a:solidFill>
                  <a:latin typeface="Arial" charset="0"/>
                </a:rPr>
                <a:t>Interpreter</a:t>
              </a:r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3408" y="1632"/>
              <a:ext cx="504" cy="2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1">
                  <a:solidFill>
                    <a:schemeClr val="bg1"/>
                  </a:solidFill>
                  <a:latin typeface="Arial" charset="0"/>
                </a:rPr>
                <a:t>Hasil</a:t>
              </a:r>
            </a:p>
          </p:txBody>
        </p:sp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480" y="1968"/>
              <a:ext cx="886" cy="2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1">
                  <a:solidFill>
                    <a:schemeClr val="bg1"/>
                  </a:solidFill>
                  <a:latin typeface="Arial" charset="0"/>
                </a:rPr>
                <a:t>Input data</a:t>
              </a:r>
            </a:p>
          </p:txBody>
        </p:sp>
        <p:sp>
          <p:nvSpPr>
            <p:cNvPr id="20490" name="Line 10"/>
            <p:cNvSpPr>
              <a:spLocks noChangeShapeType="1"/>
            </p:cNvSpPr>
            <p:nvPr/>
          </p:nvSpPr>
          <p:spPr bwMode="auto">
            <a:xfrm>
              <a:off x="1536" y="1440"/>
              <a:ext cx="432" cy="288"/>
            </a:xfrm>
            <a:prstGeom prst="line">
              <a:avLst/>
            </a:prstGeom>
            <a:noFill/>
            <a:ln w="31750" cmpd="thickThin">
              <a:solidFill>
                <a:schemeClr val="tx1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0491" name="Line 11"/>
            <p:cNvSpPr>
              <a:spLocks noChangeShapeType="1"/>
            </p:cNvSpPr>
            <p:nvPr/>
          </p:nvSpPr>
          <p:spPr bwMode="auto">
            <a:xfrm flipV="1">
              <a:off x="1344" y="1776"/>
              <a:ext cx="624" cy="336"/>
            </a:xfrm>
            <a:prstGeom prst="line">
              <a:avLst/>
            </a:prstGeom>
            <a:noFill/>
            <a:ln w="31750" cmpd="thickThin">
              <a:solidFill>
                <a:schemeClr val="tx1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0492" name="Line 12"/>
            <p:cNvSpPr>
              <a:spLocks noChangeShapeType="1"/>
            </p:cNvSpPr>
            <p:nvPr/>
          </p:nvSpPr>
          <p:spPr bwMode="auto">
            <a:xfrm flipV="1">
              <a:off x="2880" y="1776"/>
              <a:ext cx="528" cy="0"/>
            </a:xfrm>
            <a:prstGeom prst="line">
              <a:avLst/>
            </a:prstGeom>
            <a:noFill/>
            <a:ln w="31750" cmpd="thickThin">
              <a:solidFill>
                <a:schemeClr val="tx1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A448F24-7DBA-4134-8F90-2816CECE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B82A0-18E2-4E3B-87BA-88B68C40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Interpreter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orient="vert"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Program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dianalisis</a:t>
            </a:r>
            <a:r>
              <a:rPr lang="en-US" sz="2400" dirty="0"/>
              <a:t> </a:t>
            </a:r>
            <a:r>
              <a:rPr lang="en-US" sz="2400" dirty="0" err="1"/>
              <a:t>seluruhnya</a:t>
            </a:r>
            <a:r>
              <a:rPr lang="en-US" sz="2400" dirty="0"/>
              <a:t> </a:t>
            </a:r>
            <a:r>
              <a:rPr lang="en-US" sz="2400" dirty="0" err="1"/>
              <a:t>dulu</a:t>
            </a:r>
            <a:r>
              <a:rPr lang="en-US" sz="2400" dirty="0"/>
              <a:t> </a:t>
            </a:r>
            <a:r>
              <a:rPr lang="en-US" sz="2400" dirty="0" err="1"/>
              <a:t>tapi</a:t>
            </a:r>
            <a:r>
              <a:rPr lang="en-US" sz="2400" dirty="0"/>
              <a:t> </a:t>
            </a:r>
            <a:r>
              <a:rPr lang="en-US" sz="2400" dirty="0" err="1"/>
              <a:t>bersamaan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jalannya</a:t>
            </a:r>
            <a:r>
              <a:rPr lang="en-US" sz="2400" dirty="0"/>
              <a:t> program (</a:t>
            </a:r>
            <a:r>
              <a:rPr lang="en-US" sz="2400" dirty="0" err="1"/>
              <a:t>saat</a:t>
            </a:r>
            <a:r>
              <a:rPr lang="en-US" sz="2400" dirty="0"/>
              <a:t> running)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(+)	:  </a:t>
            </a:r>
          </a:p>
          <a:p>
            <a:pPr marL="860425" lvl="1" indent="-403225" eaLnBrk="1" hangingPunct="1">
              <a:lnSpc>
                <a:spcPct val="110000"/>
              </a:lnSpc>
            </a:pPr>
            <a:r>
              <a:rPr lang="en-US" sz="2000" dirty="0" err="1"/>
              <a:t>mudah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i="1" dirty="0"/>
              <a:t>user</a:t>
            </a:r>
          </a:p>
          <a:p>
            <a:pPr marL="860425" lvl="1" indent="-403225" eaLnBrk="1" hangingPunct="1">
              <a:lnSpc>
                <a:spcPct val="110000"/>
              </a:lnSpc>
            </a:pPr>
            <a:r>
              <a:rPr lang="en-US" sz="2000" i="1" dirty="0"/>
              <a:t>debugging</a:t>
            </a:r>
            <a:r>
              <a:rPr lang="en-US" sz="2000" dirty="0"/>
              <a:t> </a:t>
            </a:r>
            <a:r>
              <a:rPr lang="en-US" sz="2000" dirty="0" err="1"/>
              <a:t>cepat</a:t>
            </a:r>
            <a:endParaRPr lang="en-US" sz="2000" dirty="0"/>
          </a:p>
          <a:p>
            <a:pPr marL="860425" lvl="1" indent="-403225"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sz="2000" dirty="0"/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(-)	:  </a:t>
            </a:r>
          </a:p>
          <a:p>
            <a:pPr marL="860425" lvl="1" indent="-403225" eaLnBrk="1" hangingPunct="1">
              <a:lnSpc>
                <a:spcPct val="110000"/>
              </a:lnSpc>
            </a:pPr>
            <a:r>
              <a:rPr lang="en-US" sz="2000" dirty="0" err="1"/>
              <a:t>eksekusi</a:t>
            </a:r>
            <a:r>
              <a:rPr lang="en-US" sz="2000" dirty="0"/>
              <a:t> program </a:t>
            </a:r>
            <a:r>
              <a:rPr lang="en-US" sz="2000" dirty="0" err="1"/>
              <a:t>lambat</a:t>
            </a:r>
            <a:endParaRPr lang="en-US" sz="2000" dirty="0"/>
          </a:p>
          <a:p>
            <a:pPr marL="860425" lvl="1" indent="-403225" eaLnBrk="1" hangingPunct="1">
              <a:lnSpc>
                <a:spcPct val="110000"/>
              </a:lnSpc>
            </a:pP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langsung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program </a:t>
            </a:r>
            <a:r>
              <a:rPr lang="en-US" sz="2000" i="1" dirty="0"/>
              <a:t>executable</a:t>
            </a:r>
            <a:endParaRPr lang="en-US" sz="20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BAA5370-E85A-46F4-A284-CAD4D29AC0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Bahasa Pemrograman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6B091AE-288E-456C-BC6F-D45D604B56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800" dirty="0" err="1"/>
              <a:t>Adalah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alat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dalam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bentuk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bahasa</a:t>
            </a:r>
            <a:r>
              <a:rPr lang="en-US" altLang="en-US" sz="2800" dirty="0"/>
              <a:t> / </a:t>
            </a:r>
            <a:r>
              <a:rPr lang="en-US" altLang="en-US" sz="2800" dirty="0" err="1">
                <a:solidFill>
                  <a:srgbClr val="FF0000"/>
                </a:solidFill>
              </a:rPr>
              <a:t>sintaks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untuk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membuat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program</a:t>
            </a:r>
          </a:p>
          <a:p>
            <a:pPr>
              <a:lnSpc>
                <a:spcPct val="100000"/>
              </a:lnSpc>
            </a:pPr>
            <a:r>
              <a:rPr lang="en-US" altLang="en-US" sz="2800" dirty="0" err="1"/>
              <a:t>Cotoh</a:t>
            </a:r>
            <a:r>
              <a:rPr lang="en-US" altLang="en-US" sz="2800" dirty="0"/>
              <a:t> : Python, C, C++, C#, Pascal, Basic, Perl, PHP, ASP, Java, </a:t>
            </a:r>
            <a:r>
              <a:rPr lang="en-US" altLang="en-US" sz="2800" dirty="0" err="1"/>
              <a:t>dll</a:t>
            </a:r>
            <a:r>
              <a:rPr lang="en-US" altLang="en-US" sz="2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en-US" sz="2400" dirty="0" err="1"/>
              <a:t>Perbedaan</a:t>
            </a:r>
            <a:r>
              <a:rPr lang="en-US" altLang="en-US" sz="2400" dirty="0"/>
              <a:t> : </a:t>
            </a:r>
            <a:r>
              <a:rPr lang="en-US" altLang="en-US" sz="2400" dirty="0" err="1"/>
              <a:t>cara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memberikan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F0000"/>
                </a:solidFill>
              </a:rPr>
              <a:t>instruksi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en-US" sz="2400" dirty="0" err="1"/>
              <a:t>Persamaan</a:t>
            </a:r>
            <a:r>
              <a:rPr lang="en-US" altLang="en-US" sz="2400" dirty="0"/>
              <a:t> : </a:t>
            </a:r>
            <a:r>
              <a:rPr lang="en-US" altLang="en-US" sz="2400" dirty="0" err="1"/>
              <a:t>bertujuan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menghasilkan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output </a:t>
            </a:r>
            <a:r>
              <a:rPr lang="en-US" altLang="en-US" sz="2400" dirty="0"/>
              <a:t>yang </a:t>
            </a:r>
            <a:r>
              <a:rPr lang="en-US" altLang="en-US" sz="2400" dirty="0" err="1"/>
              <a:t>sama</a:t>
            </a:r>
            <a:r>
              <a:rPr lang="en-US" altLang="en-US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en-US" sz="2800" dirty="0"/>
              <a:t>Bahasa </a:t>
            </a:r>
            <a:r>
              <a:rPr lang="en-US" altLang="en-US" sz="2800" dirty="0" err="1"/>
              <a:t>pemrograman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FF0000"/>
                </a:solidFill>
              </a:rPr>
              <a:t>dirancang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untuk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memfasilitasi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FF0000"/>
                </a:solidFill>
              </a:rPr>
              <a:t>komunikasi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antara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FF0000"/>
                </a:solidFill>
              </a:rPr>
              <a:t>manusia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dengan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FF0000"/>
                </a:solidFill>
              </a:rPr>
              <a:t>komputer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0B1388-7C4D-434B-91BC-AE460C11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Kompiler</a:t>
            </a: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b="1" i="1" u="sng" dirty="0">
                <a:solidFill>
                  <a:srgbClr val="000099"/>
                </a:solidFill>
              </a:rPr>
              <a:t>Input</a:t>
            </a:r>
          </a:p>
          <a:p>
            <a:pPr marL="860425" lvl="1" indent="-403225" eaLnBrk="1" hangingPunct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400" i="1" dirty="0"/>
              <a:t>source code	: </a:t>
            </a:r>
            <a:r>
              <a:rPr lang="en-US" sz="2400" dirty="0" err="1"/>
              <a:t>bahasa</a:t>
            </a:r>
            <a:r>
              <a:rPr lang="en-US" sz="2400" dirty="0"/>
              <a:t> Pascal, C, C++ </a:t>
            </a:r>
            <a:endParaRPr lang="en-US" sz="2400" i="1" dirty="0"/>
          </a:p>
          <a:p>
            <a:pPr marL="860425" lvl="1" indent="-403225" eaLnBrk="1" hangingPunct="1">
              <a:buClr>
                <a:srgbClr val="FFFF00"/>
              </a:buClr>
              <a:buFont typeface="Wingdings" pitchFamily="2" charset="2"/>
              <a:buNone/>
            </a:pPr>
            <a:r>
              <a:rPr lang="en-US" sz="2400" dirty="0">
                <a:solidFill>
                  <a:srgbClr val="FFFF00"/>
                </a:solidFill>
              </a:rPr>
              <a:t>	</a:t>
            </a:r>
          </a:p>
          <a:p>
            <a:pPr eaLnBrk="1" hangingPunct="1"/>
            <a:r>
              <a:rPr lang="en-US" sz="2800" b="1" i="1" u="sng" dirty="0">
                <a:solidFill>
                  <a:srgbClr val="000099"/>
                </a:solidFill>
              </a:rPr>
              <a:t>Output</a:t>
            </a:r>
            <a:r>
              <a:rPr lang="en-US" sz="2800" dirty="0">
                <a:solidFill>
                  <a:srgbClr val="000099"/>
                </a:solidFill>
              </a:rPr>
              <a:t>	</a:t>
            </a:r>
          </a:p>
          <a:p>
            <a:pPr marL="860425" lvl="1" indent="-403225" eaLnBrk="1" hangingPunct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400" i="1" dirty="0"/>
              <a:t>object code	</a:t>
            </a:r>
            <a:r>
              <a:rPr lang="en-US" sz="2400" dirty="0"/>
              <a:t>: </a:t>
            </a:r>
            <a:r>
              <a:rPr lang="en-US" sz="2400" dirty="0" err="1"/>
              <a:t>bahasa</a:t>
            </a:r>
            <a:r>
              <a:rPr lang="en-US" sz="2400" dirty="0"/>
              <a:t> assembly </a:t>
            </a:r>
            <a:r>
              <a:rPr lang="en-US" sz="2400" dirty="0" err="1"/>
              <a:t>atau</a:t>
            </a:r>
            <a:r>
              <a:rPr lang="en-US" sz="2400" dirty="0"/>
              <a:t> EXE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5C8695-C32D-4929-9C00-50082CEA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Kompiler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eaLnBrk="1" hangingPunct="1">
              <a:buClr>
                <a:srgbClr val="FFFF00"/>
              </a:buClr>
              <a:buFontTx/>
              <a:buChar char="•"/>
            </a:pPr>
            <a:r>
              <a:rPr lang="en-US" sz="3200" i="1" u="sng" dirty="0"/>
              <a:t>Compile time</a:t>
            </a:r>
          </a:p>
          <a:p>
            <a:pPr marL="860425" lvl="1" indent="-403225" eaLnBrk="1" hangingPunct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pengubahan</a:t>
            </a:r>
            <a:r>
              <a:rPr lang="en-US" sz="2800" dirty="0"/>
              <a:t> </a:t>
            </a:r>
            <a:r>
              <a:rPr lang="en-US" sz="2800" i="1" dirty="0"/>
              <a:t>source code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i="1" dirty="0"/>
              <a:t>object code</a:t>
            </a:r>
            <a:r>
              <a:rPr lang="en-US" sz="2800" dirty="0"/>
              <a:t>	</a:t>
            </a:r>
          </a:p>
          <a:p>
            <a:pPr marL="860425" lvl="1" indent="-403225" eaLnBrk="1" hangingPunct="1">
              <a:buClr>
                <a:srgbClr val="FFFF00"/>
              </a:buClr>
              <a:buFont typeface="Wingdings" pitchFamily="2" charset="2"/>
              <a:buNone/>
            </a:pPr>
            <a:endParaRPr lang="en-US" sz="2800" dirty="0"/>
          </a:p>
          <a:p>
            <a:pPr eaLnBrk="1" hangingPunct="1">
              <a:buClr>
                <a:srgbClr val="FFFF00"/>
              </a:buClr>
              <a:buFontTx/>
              <a:buChar char="•"/>
            </a:pPr>
            <a:r>
              <a:rPr lang="en-US" sz="3200" i="1" u="sng" dirty="0"/>
              <a:t>Runtime</a:t>
            </a:r>
            <a:r>
              <a:rPr lang="en-US" sz="3200" dirty="0"/>
              <a:t>	</a:t>
            </a:r>
          </a:p>
          <a:p>
            <a:pPr marL="860425" lvl="1" indent="-403225" eaLnBrk="1" hangingPunct="1">
              <a:buClr>
                <a:srgbClr val="FFFF00"/>
              </a:buClr>
              <a:buFont typeface="Wingdings" pitchFamily="2" charset="2"/>
              <a:buChar char="Ø"/>
            </a:pP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eksekusi</a:t>
            </a:r>
            <a:r>
              <a:rPr lang="en-US" sz="2800" dirty="0"/>
              <a:t> </a:t>
            </a:r>
            <a:r>
              <a:rPr lang="en-US" sz="2800" i="1" dirty="0"/>
              <a:t>object code</a:t>
            </a:r>
            <a:r>
              <a:rPr lang="en-US" sz="2800" dirty="0"/>
              <a:t>, (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menerima</a:t>
            </a:r>
            <a:r>
              <a:rPr lang="en-US" sz="2800" dirty="0"/>
              <a:t> </a:t>
            </a:r>
            <a:r>
              <a:rPr lang="en-US" sz="2800" i="1" dirty="0"/>
              <a:t>input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i="1" dirty="0"/>
              <a:t>user</a:t>
            </a:r>
            <a:r>
              <a:rPr lang="en-US" sz="2800" dirty="0"/>
              <a:t>)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9AFF-99FA-2148-8A42-4B3899D81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39" y="404664"/>
            <a:ext cx="8537321" cy="432048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kern="1200">
                <a:latin typeface="Verdana Pro" panose="020B0604030504040204" pitchFamily="34" charset="0"/>
                <a:ea typeface="+mj-ea"/>
                <a:cs typeface="+mj-cs"/>
              </a:rPr>
              <a:t>Kompiler</a:t>
            </a:r>
          </a:p>
        </p:txBody>
      </p:sp>
      <p:pic>
        <p:nvPicPr>
          <p:cNvPr id="17418" name="Picture 10">
            <a:extLst>
              <a:ext uri="{FF2B5EF4-FFF2-40B4-BE49-F238E27FC236}">
                <a16:creationId xmlns:a16="http://schemas.microsoft.com/office/drawing/2014/main" id="{E2604344-ABC3-4277-A2BE-96A83197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5776" y="397202"/>
            <a:ext cx="6428900" cy="59788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7F5E-BBB8-F94C-8E58-927293B5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39" y="404664"/>
            <a:ext cx="8537321" cy="432048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 i="0" kern="1200">
                <a:latin typeface="Verdana Pro" panose="020B0604030504040204" pitchFamily="34" charset="0"/>
                <a:ea typeface="+mj-ea"/>
                <a:cs typeface="+mj-cs"/>
              </a:rPr>
              <a:t>Program execution</a:t>
            </a:r>
          </a:p>
        </p:txBody>
      </p:sp>
      <p:pic>
        <p:nvPicPr>
          <p:cNvPr id="18441" name="Picture 9">
            <a:extLst>
              <a:ext uri="{FF2B5EF4-FFF2-40B4-BE49-F238E27FC236}">
                <a16:creationId xmlns:a16="http://schemas.microsoft.com/office/drawing/2014/main" id="{1F99D8AD-3A87-4269-8F85-1AC027AB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868365"/>
            <a:ext cx="6937851" cy="558497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178E87C-8A44-4000-AD5D-15FB3494C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Semantics &amp; Syntax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12398F26-ABCE-45B9-ADC9-6E60CD63C992}"/>
              </a:ext>
            </a:extLst>
          </p:cNvPr>
          <p:cNvSpPr>
            <a:spLocks noGrp="1" noChangeArrowheads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000" b="1" i="1" u="sng" dirty="0">
                <a:solidFill>
                  <a:srgbClr val="FB5E13"/>
                </a:solidFill>
              </a:rPr>
              <a:t>Semantics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bahasa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menspesifikasikan</a:t>
            </a:r>
            <a:r>
              <a:rPr lang="en-US" altLang="en-US" sz="2000" dirty="0"/>
              <a:t> </a:t>
            </a:r>
            <a:r>
              <a:rPr lang="en-US" altLang="en-US" sz="2000" dirty="0" err="1">
                <a:solidFill>
                  <a:srgbClr val="FB5E13"/>
                </a:solidFill>
              </a:rPr>
              <a:t>arti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program</a:t>
            </a:r>
          </a:p>
          <a:p>
            <a:pPr eaLnBrk="1" hangingPunct="1">
              <a:lnSpc>
                <a:spcPct val="100000"/>
              </a:lnSpc>
            </a:pPr>
            <a:endParaRPr lang="en-US" altLang="en-US" sz="2000" dirty="0"/>
          </a:p>
          <a:p>
            <a:pPr eaLnBrk="1" hangingPunct="1">
              <a:lnSpc>
                <a:spcPct val="100000"/>
              </a:lnSpc>
            </a:pPr>
            <a:r>
              <a:rPr lang="en-US" altLang="en-US" sz="2000" b="1" i="1" u="sng" dirty="0">
                <a:solidFill>
                  <a:srgbClr val="FB5E13"/>
                </a:solidFill>
              </a:rPr>
              <a:t>Syntax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bahasa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pemrograman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menspesifikasikan</a:t>
            </a:r>
            <a:r>
              <a:rPr lang="en-US" altLang="en-US" sz="2000" dirty="0"/>
              <a:t> </a:t>
            </a:r>
            <a:r>
              <a:rPr lang="en-US" altLang="en-US" sz="2000" dirty="0" err="1">
                <a:solidFill>
                  <a:srgbClr val="FB5E13"/>
                </a:solidFill>
              </a:rPr>
              <a:t>struktur</a:t>
            </a:r>
            <a:r>
              <a:rPr lang="en-US" altLang="en-US" sz="2000" dirty="0">
                <a:solidFill>
                  <a:srgbClr val="FB5E13"/>
                </a:solidFill>
              </a:rPr>
              <a:t> </a:t>
            </a:r>
            <a:r>
              <a:rPr lang="en-US" altLang="en-US" sz="2000" dirty="0" err="1"/>
              <a:t>dari</a:t>
            </a:r>
            <a:r>
              <a:rPr lang="en-US" altLang="en-US" sz="2000" dirty="0"/>
              <a:t> program</a:t>
            </a:r>
          </a:p>
        </p:txBody>
      </p:sp>
    </p:spTree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68420EC-3F68-4CE3-B02D-5051DC164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Semantics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891EE8F-A047-4DA0-917F-472F11E833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590800"/>
            <a:ext cx="3014663" cy="1905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If x &gt; 2 Then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	z := x * 5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 dirty="0">
                <a:latin typeface="Courier New" panose="02070309020205020404" pitchFamily="49" charset="0"/>
              </a:rPr>
              <a:t>	z := x;</a:t>
            </a:r>
          </a:p>
        </p:txBody>
      </p:sp>
      <p:sp>
        <p:nvSpPr>
          <p:cNvPr id="37906" name="Text Box 18">
            <a:extLst>
              <a:ext uri="{FF2B5EF4-FFF2-40B4-BE49-F238E27FC236}">
                <a16:creationId xmlns:a16="http://schemas.microsoft.com/office/drawing/2014/main" id="{FAC2E7C5-6E35-4B09-A3D9-BE7F8D731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905000"/>
            <a:ext cx="302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1" dirty="0">
                <a:solidFill>
                  <a:srgbClr val="FB5E13"/>
                </a:solidFill>
              </a:rPr>
              <a:t>Expression Evaluating</a:t>
            </a:r>
          </a:p>
        </p:txBody>
      </p:sp>
      <p:sp>
        <p:nvSpPr>
          <p:cNvPr id="37909" name="Text Box 21">
            <a:extLst>
              <a:ext uri="{FF2B5EF4-FFF2-40B4-BE49-F238E27FC236}">
                <a16:creationId xmlns:a16="http://schemas.microsoft.com/office/drawing/2014/main" id="{7B8883F6-52F5-4C78-A9CB-EE4D8A472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667000"/>
            <a:ext cx="3175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1">
                <a:solidFill>
                  <a:srgbClr val="FB5E13"/>
                </a:solidFill>
              </a:rPr>
              <a:t>Executing statements in TRUE condition block</a:t>
            </a:r>
          </a:p>
        </p:txBody>
      </p:sp>
      <p:sp>
        <p:nvSpPr>
          <p:cNvPr id="37910" name="Text Box 22">
            <a:extLst>
              <a:ext uri="{FF2B5EF4-FFF2-40B4-BE49-F238E27FC236}">
                <a16:creationId xmlns:a16="http://schemas.microsoft.com/office/drawing/2014/main" id="{E242F07E-0428-4402-940C-D0ABBC925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962400"/>
            <a:ext cx="3200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1">
                <a:solidFill>
                  <a:srgbClr val="FB5E13"/>
                </a:solidFill>
              </a:rPr>
              <a:t>Optionaly, execute statements in FALSE condition block</a:t>
            </a:r>
          </a:p>
        </p:txBody>
      </p:sp>
      <p:sp>
        <p:nvSpPr>
          <p:cNvPr id="37911" name="AutoShape 23">
            <a:extLst>
              <a:ext uri="{FF2B5EF4-FFF2-40B4-BE49-F238E27FC236}">
                <a16:creationId xmlns:a16="http://schemas.microsoft.com/office/drawing/2014/main" id="{36782DCC-F6BC-4D53-9933-19CB1B85C43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47712" y="2643188"/>
            <a:ext cx="333375" cy="304800"/>
          </a:xfrm>
          <a:prstGeom prst="downArrow">
            <a:avLst>
              <a:gd name="adj1" fmla="val 41176"/>
              <a:gd name="adj2" fmla="val 3906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912" name="AutoShape 24">
            <a:extLst>
              <a:ext uri="{FF2B5EF4-FFF2-40B4-BE49-F238E27FC236}">
                <a16:creationId xmlns:a16="http://schemas.microsoft.com/office/drawing/2014/main" id="{9D24A44C-58A9-4859-AC5B-27F329742EC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47712" y="3062288"/>
            <a:ext cx="333375" cy="304800"/>
          </a:xfrm>
          <a:prstGeom prst="downArrow">
            <a:avLst>
              <a:gd name="adj1" fmla="val 41176"/>
              <a:gd name="adj2" fmla="val 3906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913" name="AutoShape 25">
            <a:extLst>
              <a:ext uri="{FF2B5EF4-FFF2-40B4-BE49-F238E27FC236}">
                <a16:creationId xmlns:a16="http://schemas.microsoft.com/office/drawing/2014/main" id="{DEAC5B63-2560-4A77-87C8-425BF86DEE6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47712" y="3900488"/>
            <a:ext cx="333375" cy="304800"/>
          </a:xfrm>
          <a:prstGeom prst="downArrow">
            <a:avLst>
              <a:gd name="adj1" fmla="val 41176"/>
              <a:gd name="adj2" fmla="val 3906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914" name="Text Box 26">
            <a:extLst>
              <a:ext uri="{FF2B5EF4-FFF2-40B4-BE49-F238E27FC236}">
                <a16:creationId xmlns:a16="http://schemas.microsoft.com/office/drawing/2014/main" id="{1986B070-8604-4FB3-84B8-6B815C12D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4000"/>
            <a:ext cx="8458200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400" b="1" dirty="0" err="1"/>
              <a:t>Mendeskripsikan</a:t>
            </a:r>
            <a:r>
              <a:rPr lang="en-US" altLang="en-US" sz="2400" b="1" dirty="0"/>
              <a:t> </a:t>
            </a:r>
            <a:r>
              <a:rPr lang="en-US" altLang="en-US" sz="2400" b="1" dirty="0" err="1">
                <a:solidFill>
                  <a:srgbClr val="FB5E13"/>
                </a:solidFill>
              </a:rPr>
              <a:t>bagaimana</a:t>
            </a:r>
            <a:r>
              <a:rPr lang="en-US" altLang="en-US" sz="2400" b="1" dirty="0"/>
              <a:t> program </a:t>
            </a:r>
            <a:r>
              <a:rPr lang="en-US" altLang="en-US" sz="2400" b="1" dirty="0" err="1">
                <a:solidFill>
                  <a:srgbClr val="FB5E13"/>
                </a:solidFill>
              </a:rPr>
              <a:t>berjalan</a:t>
            </a:r>
            <a:endParaRPr lang="en-US" altLang="en-US" sz="2400" b="1" dirty="0">
              <a:solidFill>
                <a:srgbClr val="FB5E1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7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6" grpId="0"/>
      <p:bldP spid="37909" grpId="0"/>
      <p:bldP spid="37910" grpId="0"/>
      <p:bldP spid="37911" grpId="0" animBg="1"/>
      <p:bldP spid="37911" grpId="1" animBg="1"/>
      <p:bldP spid="37912" grpId="0" animBg="1"/>
      <p:bldP spid="37912" grpId="1" animBg="1"/>
      <p:bldP spid="37913" grpId="0" animBg="1"/>
      <p:bldP spid="37913" grpId="1" animBg="1"/>
      <p:bldP spid="379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E87A37D-8D3D-4D41-B170-474970740D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Syntax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389A1E01-9A1C-4E47-A8A3-A2D2C2730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590800"/>
            <a:ext cx="3014663" cy="1905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>
                <a:latin typeface="Courier New" panose="02070309020205020404" pitchFamily="49" charset="0"/>
              </a:rPr>
              <a:t>If x &gt; 2 Then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>
                <a:latin typeface="Courier New" panose="02070309020205020404" pitchFamily="49" charset="0"/>
              </a:rPr>
              <a:t>	z := x * 5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>
                <a:latin typeface="Courier New" panose="02070309020205020404" pitchFamily="49" charset="0"/>
              </a:rPr>
              <a:t>Else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600" b="1">
                <a:latin typeface="Courier New" panose="02070309020205020404" pitchFamily="49" charset="0"/>
              </a:rPr>
              <a:t>	z := x;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436FCB42-A2EB-42A2-9AB9-1E1EF7765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981200"/>
            <a:ext cx="150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1">
                <a:solidFill>
                  <a:srgbClr val="FB5E13"/>
                </a:solidFill>
              </a:rPr>
              <a:t>KEYWORD</a:t>
            </a:r>
          </a:p>
        </p:txBody>
      </p:sp>
      <p:sp>
        <p:nvSpPr>
          <p:cNvPr id="39943" name="Text Box 7">
            <a:extLst>
              <a:ext uri="{FF2B5EF4-FFF2-40B4-BE49-F238E27FC236}">
                <a16:creationId xmlns:a16="http://schemas.microsoft.com/office/drawing/2014/main" id="{28DC078C-1C03-4C46-92A3-9A7DB13F1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438400"/>
            <a:ext cx="185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1">
                <a:solidFill>
                  <a:srgbClr val="FB5E13"/>
                </a:solidFill>
              </a:rPr>
              <a:t>EXPRESSION</a:t>
            </a:r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366BEC30-DFCD-4ED1-8676-312667CCC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895600"/>
            <a:ext cx="187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en-US" b="1">
                <a:solidFill>
                  <a:srgbClr val="FB5E13"/>
                </a:solidFill>
              </a:rPr>
              <a:t>STATEMENTS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09CA80E9-A88E-4A2C-8E6C-B3E493E68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4000"/>
            <a:ext cx="8458200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en-US" altLang="en-US" sz="2400" b="1" dirty="0" err="1"/>
              <a:t>Mendeskripsikan</a:t>
            </a:r>
            <a:r>
              <a:rPr lang="en-US" altLang="en-US" sz="2400" b="1" dirty="0"/>
              <a:t> </a:t>
            </a:r>
            <a:r>
              <a:rPr lang="en-US" altLang="en-US" sz="2400" b="1" dirty="0" err="1">
                <a:solidFill>
                  <a:srgbClr val="FB5E13"/>
                </a:solidFill>
              </a:rPr>
              <a:t>bagaimana</a:t>
            </a:r>
            <a:r>
              <a:rPr lang="en-US" altLang="en-US" sz="2400" b="1" dirty="0"/>
              <a:t> program </a:t>
            </a:r>
            <a:r>
              <a:rPr lang="en-US" altLang="en-US" sz="2400" b="1" dirty="0" err="1">
                <a:solidFill>
                  <a:srgbClr val="FB5E13"/>
                </a:solidFill>
              </a:rPr>
              <a:t>ditulis</a:t>
            </a:r>
            <a:endParaRPr lang="en-US" altLang="en-US" sz="2400" b="1" dirty="0">
              <a:solidFill>
                <a:srgbClr val="FB5E13"/>
              </a:solidFill>
            </a:endParaRPr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77164076-656A-462F-84BA-BEDC03EFA19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47712" y="2643188"/>
            <a:ext cx="333375" cy="304800"/>
          </a:xfrm>
          <a:prstGeom prst="downArrow">
            <a:avLst>
              <a:gd name="adj1" fmla="val 41176"/>
              <a:gd name="adj2" fmla="val 3906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A95EE2D3-A522-4038-AFDD-1EBE5473D30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47712" y="3062288"/>
            <a:ext cx="333375" cy="304800"/>
          </a:xfrm>
          <a:prstGeom prst="downArrow">
            <a:avLst>
              <a:gd name="adj1" fmla="val 41176"/>
              <a:gd name="adj2" fmla="val 3906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AutoShape 25">
            <a:extLst>
              <a:ext uri="{FF2B5EF4-FFF2-40B4-BE49-F238E27FC236}">
                <a16:creationId xmlns:a16="http://schemas.microsoft.com/office/drawing/2014/main" id="{EA1614F7-C6B8-4318-87DF-CB09BDC0DED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47712" y="3900488"/>
            <a:ext cx="333375" cy="304800"/>
          </a:xfrm>
          <a:prstGeom prst="downArrow">
            <a:avLst>
              <a:gd name="adj1" fmla="val 41176"/>
              <a:gd name="adj2" fmla="val 3906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/>
      <p:bldP spid="39943" grpId="0"/>
      <p:bldP spid="39945" grpId="0"/>
      <p:bldP spid="39974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FA5D83B-DEB1-4D3A-9CDF-0B4ED21B7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Lexical Structure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0F4A3BB-6E86-4F4C-9003-9A42275AF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50" y="1301368"/>
            <a:ext cx="7886700" cy="4667249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Pada lexical structure, </a:t>
            </a:r>
            <a:r>
              <a:rPr lang="en-US" altLang="en-US" sz="2400" dirty="0" err="1"/>
              <a:t>bahasa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pemrograman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menggunakan</a:t>
            </a:r>
            <a:r>
              <a:rPr lang="en-US" altLang="en-US" sz="2400" dirty="0"/>
              <a:t> </a:t>
            </a:r>
            <a:r>
              <a:rPr lang="en-US" altLang="en-US" sz="2400" i="1" dirty="0">
                <a:solidFill>
                  <a:srgbClr val="FB5E13"/>
                </a:solidFill>
              </a:rPr>
              <a:t>tokens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membentuk</a:t>
            </a:r>
            <a:r>
              <a:rPr lang="en-US" altLang="en-US" sz="2400" dirty="0"/>
              <a:t> </a:t>
            </a:r>
            <a:r>
              <a:rPr lang="en-US" altLang="en-US" sz="2400" i="1" dirty="0">
                <a:solidFill>
                  <a:srgbClr val="FB5E13"/>
                </a:solidFill>
              </a:rPr>
              <a:t>grammatical categories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membentuk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blok-blok</a:t>
            </a:r>
            <a:r>
              <a:rPr lang="en-US" altLang="en-US" sz="2400" dirty="0"/>
              <a:t> syntax 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 err="1"/>
              <a:t>Standar</a:t>
            </a:r>
            <a:r>
              <a:rPr lang="en-US" altLang="en-US" sz="2400" dirty="0"/>
              <a:t> tokens: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1600" b="1" i="1" dirty="0">
                <a:solidFill>
                  <a:srgbClr val="FB5E13"/>
                </a:solidFill>
              </a:rPr>
              <a:t>Keywords</a:t>
            </a:r>
            <a:r>
              <a:rPr lang="en-US" altLang="en-US" sz="1600" i="1" dirty="0"/>
              <a:t>, </a:t>
            </a:r>
            <a:r>
              <a:rPr lang="en-US" altLang="en-US" sz="1600" dirty="0" err="1"/>
              <a:t>seperti</a:t>
            </a:r>
            <a:r>
              <a:rPr lang="en-US" altLang="en-US" sz="1600" dirty="0"/>
              <a:t> IF, WHILE, REPEAT, </a:t>
            </a:r>
            <a:r>
              <a:rPr lang="en-US" altLang="en-US" sz="1600" dirty="0" err="1"/>
              <a:t>dll</a:t>
            </a:r>
            <a:endParaRPr lang="en-US" altLang="en-US" sz="1600" i="1" dirty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en-US" sz="1600" b="1" i="1" dirty="0">
                <a:solidFill>
                  <a:srgbClr val="FB5E13"/>
                </a:solidFill>
              </a:rPr>
              <a:t>Literals</a:t>
            </a:r>
            <a:r>
              <a:rPr lang="en-US" altLang="en-US" sz="1600" i="1" dirty="0"/>
              <a:t>, </a:t>
            </a:r>
            <a:r>
              <a:rPr lang="en-US" altLang="en-US" sz="1600" dirty="0" err="1"/>
              <a:t>seperti</a:t>
            </a:r>
            <a:r>
              <a:rPr lang="en-US" altLang="en-US" sz="1600" dirty="0"/>
              <a:t> 10 (numeric literal) </a:t>
            </a:r>
            <a:r>
              <a:rPr lang="en-US" altLang="en-US" sz="1600" dirty="0" err="1"/>
              <a:t>atau</a:t>
            </a:r>
            <a:r>
              <a:rPr lang="en-US" altLang="en-US" sz="1600" dirty="0"/>
              <a:t> ‘A’ (string literal)</a:t>
            </a:r>
            <a:endParaRPr lang="en-US" altLang="en-US" sz="1600" i="1" dirty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en-US" sz="1600" b="1" i="1" dirty="0">
                <a:solidFill>
                  <a:srgbClr val="FB5E13"/>
                </a:solidFill>
              </a:rPr>
              <a:t>Special Symbols</a:t>
            </a:r>
            <a:r>
              <a:rPr lang="en-US" altLang="en-US" sz="1600" i="1" dirty="0"/>
              <a:t>, </a:t>
            </a:r>
            <a:r>
              <a:rPr lang="en-US" altLang="en-US" sz="1600" dirty="0" err="1"/>
              <a:t>umumnya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dipergunakan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untuk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membentuk</a:t>
            </a:r>
            <a:r>
              <a:rPr lang="en-US" altLang="en-US" sz="1600" dirty="0"/>
              <a:t> operator</a:t>
            </a:r>
            <a:endParaRPr lang="en-US" altLang="en-US" sz="1600" i="1" dirty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en-US" sz="1600" b="1" i="1" dirty="0">
                <a:solidFill>
                  <a:srgbClr val="FB5E13"/>
                </a:solidFill>
              </a:rPr>
              <a:t>Identifiers</a:t>
            </a:r>
            <a:r>
              <a:rPr lang="en-US" altLang="en-US" sz="1600" i="1" dirty="0">
                <a:solidFill>
                  <a:schemeClr val="accent2"/>
                </a:solidFill>
              </a:rPr>
              <a:t> </a:t>
            </a:r>
            <a:r>
              <a:rPr lang="en-US" altLang="en-US" sz="1600" i="1" dirty="0"/>
              <a:t>, </a:t>
            </a:r>
            <a:r>
              <a:rPr lang="en-US" altLang="en-US" sz="1600" dirty="0" err="1"/>
              <a:t>umumnya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dipergunakan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untuk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menamai</a:t>
            </a:r>
            <a:r>
              <a:rPr lang="en-US" altLang="en-US" sz="1600" dirty="0"/>
              <a:t> routine (</a:t>
            </a:r>
            <a:r>
              <a:rPr lang="en-US" altLang="en-US" sz="1600" dirty="0" err="1"/>
              <a:t>prosedur</a:t>
            </a:r>
            <a:r>
              <a:rPr lang="en-US" altLang="en-US" sz="1600" dirty="0"/>
              <a:t> &amp; </a:t>
            </a:r>
            <a:r>
              <a:rPr lang="en-US" altLang="en-US" sz="1600" dirty="0" err="1"/>
              <a:t>fungsi</a:t>
            </a:r>
            <a:r>
              <a:rPr lang="en-US" altLang="en-US" sz="16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1600" b="1" i="1" dirty="0">
                <a:solidFill>
                  <a:srgbClr val="FB5E13"/>
                </a:solidFill>
              </a:rPr>
              <a:t>Comments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baris</a:t>
            </a:r>
            <a:r>
              <a:rPr lang="en-US" altLang="en-US" sz="1600" dirty="0"/>
              <a:t> program yang </a:t>
            </a:r>
            <a:r>
              <a:rPr lang="en-US" altLang="en-US" sz="1600" dirty="0" err="1"/>
              <a:t>tidak</a:t>
            </a:r>
            <a:r>
              <a:rPr lang="en-US" altLang="en-US" sz="1600" dirty="0"/>
              <a:t> </a:t>
            </a:r>
            <a:r>
              <a:rPr lang="en-US" altLang="en-US" sz="1600" dirty="0" err="1"/>
              <a:t>akan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dieksekusi</a:t>
            </a:r>
            <a:endParaRPr lang="en-US" alt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CDD07F3-FE01-4728-8726-1F81FABA53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Identifier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181FAE9D-096D-4175-8E2F-9F8FD0DA6C2B}"/>
              </a:ext>
            </a:extLst>
          </p:cNvPr>
          <p:cNvSpPr>
            <a:spLocks noGrp="1" noChangeArrowheads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Dasar </a:t>
            </a:r>
            <a:r>
              <a:rPr lang="en-US" altLang="en-US" sz="2400" dirty="0" err="1"/>
              <a:t>mekanisme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abstraksi</a:t>
            </a:r>
            <a:r>
              <a:rPr lang="en-US" altLang="en-US" sz="2400" dirty="0"/>
              <a:t> pada </a:t>
            </a:r>
            <a:r>
              <a:rPr lang="en-US" altLang="en-US" sz="2400" dirty="0" err="1"/>
              <a:t>bahasa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pemrograman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adalah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penggunaan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B5E13"/>
                </a:solidFill>
              </a:rPr>
              <a:t>nama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i="1" dirty="0">
                <a:solidFill>
                  <a:srgbClr val="FB5E13"/>
                </a:solidFill>
              </a:rPr>
              <a:t>identifiers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Pada </a:t>
            </a:r>
            <a:r>
              <a:rPr lang="en-US" altLang="en-US" sz="2400" dirty="0" err="1"/>
              <a:t>kebanyakan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bahasa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pemrograman</a:t>
            </a:r>
            <a:r>
              <a:rPr lang="en-US" altLang="en-US" sz="2400" dirty="0"/>
              <a:t>, </a:t>
            </a:r>
            <a:r>
              <a:rPr lang="en-US" altLang="en-US" sz="2400" b="1" dirty="0" err="1">
                <a:solidFill>
                  <a:srgbClr val="FB5E13"/>
                </a:solidFill>
              </a:rPr>
              <a:t>variabel</a:t>
            </a:r>
            <a:r>
              <a:rPr lang="en-US" altLang="en-US" sz="2400" b="1" dirty="0">
                <a:solidFill>
                  <a:srgbClr val="FB5E13"/>
                </a:solidFill>
              </a:rPr>
              <a:t>, </a:t>
            </a:r>
            <a:r>
              <a:rPr lang="en-US" altLang="en-US" sz="2400" b="1" dirty="0" err="1">
                <a:solidFill>
                  <a:srgbClr val="FB5E13"/>
                </a:solidFill>
              </a:rPr>
              <a:t>konstanta</a:t>
            </a:r>
            <a:r>
              <a:rPr lang="en-US" altLang="en-US" sz="2400" dirty="0"/>
              <a:t> dan </a:t>
            </a:r>
            <a:r>
              <a:rPr lang="en-US" altLang="en-US" sz="2400" b="1" dirty="0" err="1">
                <a:solidFill>
                  <a:srgbClr val="FB5E13"/>
                </a:solidFill>
              </a:rPr>
              <a:t>prosedur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dapat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diberikan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FB5E13"/>
                </a:solidFill>
              </a:rPr>
              <a:t>nama</a:t>
            </a:r>
            <a:r>
              <a:rPr lang="en-US" altLang="en-US" sz="2400" dirty="0"/>
              <a:t> yang </a:t>
            </a:r>
            <a:r>
              <a:rPr lang="en-US" altLang="en-US" sz="2400" dirty="0" err="1">
                <a:solidFill>
                  <a:srgbClr val="FB5E13"/>
                </a:solidFill>
              </a:rPr>
              <a:t>didefinisikan</a:t>
            </a:r>
            <a:r>
              <a:rPr lang="en-US" altLang="en-US" sz="2400" dirty="0">
                <a:solidFill>
                  <a:srgbClr val="FB5E13"/>
                </a:solidFill>
              </a:rPr>
              <a:t> oleh programmer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 err="1"/>
              <a:t>Jenis</a:t>
            </a:r>
            <a:r>
              <a:rPr lang="en-US" altLang="en-US" sz="2400" dirty="0"/>
              <a:t> data yang </a:t>
            </a:r>
            <a:r>
              <a:rPr lang="en-US" altLang="en-US" sz="2400" dirty="0" err="1"/>
              <a:t>disimpan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ditentukan</a:t>
            </a:r>
            <a:r>
              <a:rPr lang="en-US" altLang="en-US" sz="2400" dirty="0"/>
              <a:t> oleh </a:t>
            </a:r>
            <a:r>
              <a:rPr lang="en-US" altLang="en-US" sz="2400" b="1" dirty="0" err="1"/>
              <a:t>tipe</a:t>
            </a:r>
            <a:r>
              <a:rPr lang="en-US" altLang="en-US" sz="2400" b="1" dirty="0"/>
              <a:t> data</a:t>
            </a:r>
          </a:p>
        </p:txBody>
      </p:sp>
    </p:spTree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D00C-E0C1-45D2-BE04-8992F9B7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Kontrol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B3A9-F916-429A-9163-0A022090B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err="1"/>
              <a:t>Dalam</a:t>
            </a:r>
            <a:r>
              <a:rPr lang="en-US" sz="2400" dirty="0"/>
              <a:t> Bahasa </a:t>
            </a:r>
            <a:r>
              <a:rPr lang="en-US" sz="2400" dirty="0" err="1"/>
              <a:t>Pemrograman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3 </a:t>
            </a:r>
            <a:r>
              <a:rPr lang="en-US" sz="2400" dirty="0" err="1"/>
              <a:t>struktur</a:t>
            </a:r>
            <a:r>
              <a:rPr lang="en-US" sz="2400" dirty="0"/>
              <a:t> control </a:t>
            </a:r>
            <a:r>
              <a:rPr lang="en-US" sz="2400" dirty="0" err="1"/>
              <a:t>utama</a:t>
            </a:r>
            <a:r>
              <a:rPr lang="en-US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Sekuensial</a:t>
            </a:r>
            <a:endParaRPr lang="en-US" sz="2000" dirty="0"/>
          </a:p>
          <a:p>
            <a:pPr lvl="2">
              <a:lnSpc>
                <a:spcPct val="100000"/>
              </a:lnSpc>
            </a:pPr>
            <a:r>
              <a:rPr lang="en-US" sz="2400" dirty="0"/>
              <a:t>Alur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awal</a:t>
            </a:r>
            <a:r>
              <a:rPr lang="en-US" sz="2400" dirty="0"/>
              <a:t> </a:t>
            </a:r>
            <a:r>
              <a:rPr lang="en-US" sz="2400" dirty="0" err="1"/>
              <a:t>hingga</a:t>
            </a:r>
            <a:r>
              <a:rPr lang="en-US" sz="2400" dirty="0"/>
              <a:t> </a:t>
            </a:r>
            <a:r>
              <a:rPr lang="en-US" sz="2400" dirty="0" err="1"/>
              <a:t>akhir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000" dirty="0" err="1"/>
              <a:t>Percabangan</a:t>
            </a:r>
            <a:r>
              <a:rPr lang="en-US" sz="2000" dirty="0"/>
              <a:t> (branch)</a:t>
            </a:r>
          </a:p>
          <a:p>
            <a:pPr lvl="2">
              <a:lnSpc>
                <a:spcPct val="100000"/>
              </a:lnSpc>
            </a:pPr>
            <a:r>
              <a:rPr lang="en-US" sz="2400" dirty="0" err="1"/>
              <a:t>Pilihan</a:t>
            </a:r>
            <a:r>
              <a:rPr lang="en-US" sz="2400" dirty="0"/>
              <a:t>: IF THEN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Perulangan</a:t>
            </a:r>
            <a:r>
              <a:rPr lang="en-US" sz="2000" dirty="0"/>
              <a:t> (loop)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For, While, Repeat, For-Each</a:t>
            </a:r>
          </a:p>
        </p:txBody>
      </p:sp>
    </p:spTree>
    <p:extLst>
      <p:ext uri="{BB962C8B-B14F-4D97-AF65-F5344CB8AC3E}">
        <p14:creationId xmlns:p14="http://schemas.microsoft.com/office/powerpoint/2010/main" val="335030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FA6E02D-2361-49EB-A25F-E4BD1AF35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Sejarah Bahasa Pemrograman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F60DCFC6-AAE1-4F0E-AA54-9EA525E26E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1830 - 1840, Charles Babbage, Analytical Engine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Programmer </a:t>
            </a:r>
            <a:r>
              <a:rPr lang="en-US" altLang="zh-TW" sz="2800" dirty="0" err="1">
                <a:ea typeface="新細明體" panose="02020500000000000000" pitchFamily="18" charset="-120"/>
              </a:rPr>
              <a:t>pertama</a:t>
            </a:r>
            <a:r>
              <a:rPr lang="en-US" altLang="zh-TW" sz="2800" dirty="0">
                <a:ea typeface="新細明體" panose="02020500000000000000" pitchFamily="18" charset="-120"/>
              </a:rPr>
              <a:t>: </a:t>
            </a:r>
            <a:r>
              <a:rPr lang="en-US" altLang="zh-TW" sz="2800" b="1" dirty="0">
                <a:ea typeface="新細明體" panose="02020500000000000000" pitchFamily="18" charset="-120"/>
              </a:rPr>
              <a:t>Ada Byron Countess Of Lovelace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1940, John von Neumann, </a:t>
            </a:r>
            <a:r>
              <a:rPr lang="en-US" altLang="zh-TW" sz="2800" dirty="0" err="1">
                <a:ea typeface="新細明體" panose="02020500000000000000" pitchFamily="18" charset="-120"/>
              </a:rPr>
              <a:t>Komputer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pertama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dengan</a:t>
            </a:r>
            <a:r>
              <a:rPr lang="en-US" altLang="zh-TW" sz="2800" dirty="0">
                <a:ea typeface="新細明體" panose="02020500000000000000" pitchFamily="18" charset="-120"/>
              </a:rPr>
              <a:t> stored programs</a:t>
            </a:r>
          </a:p>
          <a:p>
            <a:pPr eaLnBrk="1" hangingPunct="1">
              <a:lnSpc>
                <a:spcPct val="100000"/>
              </a:lnSpc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9DCAE9-52D6-48A9-A9A8-15B7108C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512676"/>
            <a:ext cx="583264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8923"/>
      </p:ext>
    </p:extLst>
  </p:cSld>
  <p:clrMapOvr>
    <a:masterClrMapping/>
  </p:clrMapOvr>
  <p:transition spd="slow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0BF2A-E0A3-4658-B426-8FD5CFD85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060CF9CB-F7DA-480D-879D-682E0711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4797152"/>
            <a:ext cx="7664860" cy="1241491"/>
          </a:xfrm>
        </p:spPr>
        <p:txBody>
          <a:bodyPr/>
          <a:lstStyle/>
          <a:p>
            <a:pPr algn="r"/>
            <a:r>
              <a:rPr lang="nl-NL" sz="2699" b="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Minggu Depan</a:t>
            </a:r>
            <a:br>
              <a:rPr lang="nl-NL" sz="2699" b="0" dirty="0">
                <a:solidFill>
                  <a:schemeClr val="bg2">
                    <a:lumMod val="90000"/>
                    <a:lumOff val="10000"/>
                  </a:schemeClr>
                </a:solidFill>
              </a:rPr>
            </a:br>
            <a:r>
              <a:rPr lang="nl-NL" sz="2699" b="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03 – Pseudocode</a:t>
            </a:r>
          </a:p>
        </p:txBody>
      </p:sp>
      <p:pic>
        <p:nvPicPr>
          <p:cNvPr id="2050" name="Picture 2" descr="6 Ciri Algoritma Pemrograman - Dicoding Blog">
            <a:extLst>
              <a:ext uri="{FF2B5EF4-FFF2-40B4-BE49-F238E27FC236}">
                <a16:creationId xmlns:a16="http://schemas.microsoft.com/office/drawing/2014/main" id="{87711407-1698-42C7-8F59-9D4737C50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52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8550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2567536-88CF-40DD-9CC3-0D15D17F42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Era 1950 an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3014D7A-9741-48E2-A4E6-240615D607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FORTRAN</a:t>
            </a:r>
            <a:r>
              <a:rPr lang="en-US" altLang="zh-TW" sz="2400" dirty="0">
                <a:ea typeface="新細明體" panose="02020500000000000000" pitchFamily="18" charset="-120"/>
              </a:rPr>
              <a:t> (</a:t>
            </a:r>
            <a:r>
              <a:rPr lang="en-US" altLang="zh-TW" sz="24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FOR</a:t>
            </a:r>
            <a:r>
              <a:rPr lang="en-US" altLang="zh-TW" sz="2400" dirty="0" err="1">
                <a:ea typeface="新細明體" panose="02020500000000000000" pitchFamily="18" charset="-120"/>
              </a:rPr>
              <a:t>mula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TRAN</a:t>
            </a:r>
            <a:r>
              <a:rPr lang="en-US" altLang="zh-TW" sz="2400" dirty="0" err="1">
                <a:ea typeface="新細明體" panose="02020500000000000000" pitchFamily="18" charset="-120"/>
              </a:rPr>
              <a:t>slation</a:t>
            </a:r>
            <a:r>
              <a:rPr lang="en-US" altLang="zh-TW" sz="2400" dirty="0">
                <a:ea typeface="新細明體" panose="02020500000000000000" pitchFamily="18" charset="-120"/>
              </a:rPr>
              <a:t>), 1954~1957, IBM, John Backus, arrays, loops, if-statements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COBOL</a:t>
            </a:r>
            <a:r>
              <a:rPr lang="en-US" altLang="zh-TW" sz="2400" dirty="0">
                <a:ea typeface="新細明體" panose="02020500000000000000" pitchFamily="18" charset="-120"/>
              </a:rPr>
              <a:t> (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Co</a:t>
            </a:r>
            <a:r>
              <a:rPr lang="en-US" altLang="zh-TW" sz="2400" dirty="0">
                <a:ea typeface="新細明體" panose="02020500000000000000" pitchFamily="18" charset="-120"/>
              </a:rPr>
              <a:t>mmon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B</a:t>
            </a:r>
            <a:r>
              <a:rPr lang="en-US" altLang="zh-TW" sz="2400" dirty="0">
                <a:ea typeface="新細明體" panose="02020500000000000000" pitchFamily="18" charset="-120"/>
              </a:rPr>
              <a:t>usiness-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O</a:t>
            </a:r>
            <a:r>
              <a:rPr lang="en-US" altLang="zh-TW" sz="2400" dirty="0">
                <a:ea typeface="新細明體" panose="02020500000000000000" pitchFamily="18" charset="-120"/>
              </a:rPr>
              <a:t>riented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L</a:t>
            </a:r>
            <a:r>
              <a:rPr lang="en-US" altLang="zh-TW" sz="2400" dirty="0">
                <a:ea typeface="新細明體" panose="02020500000000000000" pitchFamily="18" charset="-120"/>
              </a:rPr>
              <a:t>anguage), 1959~1960, US DOD, Grace Hopper, records, output formatting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Algol60</a:t>
            </a:r>
            <a:r>
              <a:rPr lang="en-US" altLang="zh-TW" sz="2400" dirty="0">
                <a:ea typeface="新細明體" panose="02020500000000000000" pitchFamily="18" charset="-120"/>
              </a:rPr>
              <a:t> (</a:t>
            </a:r>
            <a:r>
              <a:rPr lang="en-US" altLang="zh-TW" sz="24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ALGO</a:t>
            </a:r>
            <a:r>
              <a:rPr lang="en-US" altLang="zh-TW" sz="2400" dirty="0" err="1">
                <a:ea typeface="新細明體" panose="02020500000000000000" pitchFamily="18" charset="-120"/>
              </a:rPr>
              <a:t>rithmic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L</a:t>
            </a:r>
            <a:r>
              <a:rPr lang="en-US" altLang="zh-TW" sz="2400" dirty="0">
                <a:ea typeface="新細明體" panose="02020500000000000000" pitchFamily="18" charset="-120"/>
              </a:rPr>
              <a:t>anguage), 1958~1960,, structured statements, begin-end blocks, type declarations, recursion, pass-by-value parameters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LISP</a:t>
            </a:r>
            <a:r>
              <a:rPr lang="en-US" altLang="zh-TW" sz="2400" dirty="0">
                <a:ea typeface="新細明體" panose="02020500000000000000" pitchFamily="18" charset="-120"/>
              </a:rPr>
              <a:t> (</a:t>
            </a:r>
            <a:r>
              <a:rPr lang="en-US" altLang="zh-TW" sz="24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LIS</a:t>
            </a:r>
            <a:r>
              <a:rPr lang="en-US" altLang="zh-TW" sz="2400" dirty="0" err="1">
                <a:ea typeface="新細明體" panose="02020500000000000000" pitchFamily="18" charset="-120"/>
              </a:rPr>
              <a:t>t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P</a:t>
            </a:r>
            <a:r>
              <a:rPr lang="en-US" altLang="zh-TW" sz="2400" dirty="0">
                <a:ea typeface="新細明體" panose="02020500000000000000" pitchFamily="18" charset="-120"/>
              </a:rPr>
              <a:t>rocessor), </a:t>
            </a:r>
            <a:r>
              <a:rPr lang="en-US" altLang="zh-TW" sz="2400" dirty="0" err="1">
                <a:ea typeface="新細明體" panose="02020500000000000000" pitchFamily="18" charset="-120"/>
              </a:rPr>
              <a:t>akhir</a:t>
            </a:r>
            <a:r>
              <a:rPr lang="en-US" altLang="zh-TW" sz="2400" dirty="0">
                <a:ea typeface="新細明體" panose="02020500000000000000" pitchFamily="18" charset="-120"/>
              </a:rPr>
              <a:t> 1950s, MIT, John McCarthy, functions dan garbage collection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APL</a:t>
            </a:r>
            <a:r>
              <a:rPr lang="en-US" altLang="zh-TW" sz="2400" dirty="0">
                <a:ea typeface="新細明體" panose="02020500000000000000" pitchFamily="18" charset="-120"/>
              </a:rPr>
              <a:t> (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A P</a:t>
            </a:r>
            <a:r>
              <a:rPr lang="en-US" altLang="zh-TW" sz="2400" dirty="0">
                <a:ea typeface="新細明體" panose="02020500000000000000" pitchFamily="18" charset="-120"/>
              </a:rPr>
              <a:t>rogramming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L</a:t>
            </a:r>
            <a:r>
              <a:rPr lang="en-US" altLang="zh-TW" sz="2400" dirty="0">
                <a:ea typeface="新細明體" panose="02020500000000000000" pitchFamily="18" charset="-120"/>
              </a:rPr>
              <a:t>anguage), </a:t>
            </a:r>
            <a:r>
              <a:rPr lang="en-US" altLang="zh-TW" sz="2400" dirty="0" err="1">
                <a:ea typeface="新細明體" panose="02020500000000000000" pitchFamily="18" charset="-120"/>
              </a:rPr>
              <a:t>akhir</a:t>
            </a:r>
            <a:r>
              <a:rPr lang="en-US" altLang="zh-TW" sz="2400" dirty="0">
                <a:ea typeface="新細明體" panose="02020500000000000000" pitchFamily="18" charset="-120"/>
              </a:rPr>
              <a:t> 1950s, Harvard University dan IBM, K. Iverson, arrays and matrices</a:t>
            </a:r>
          </a:p>
          <a:p>
            <a:pPr eaLnBrk="1" hangingPunct="1">
              <a:lnSpc>
                <a:spcPct val="100000"/>
              </a:lnSpc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E7AC949-3444-4F4B-8DB4-2B637515E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Era 1960 an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822E37B-0621-486C-9FE2-F32DE03430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PL/I</a:t>
            </a:r>
            <a:r>
              <a:rPr lang="en-US" altLang="zh-TW" sz="2800" dirty="0">
                <a:ea typeface="新細明體" panose="02020500000000000000" pitchFamily="18" charset="-120"/>
              </a:rPr>
              <a:t>, 1963-1964, IBM, concurrency, exception handling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Algol68</a:t>
            </a:r>
            <a:r>
              <a:rPr lang="en-US" altLang="zh-TW" sz="2800" dirty="0">
                <a:ea typeface="新細明體" panose="02020500000000000000" pitchFamily="18" charset="-120"/>
              </a:rPr>
              <a:t>, 1963-1968, general type system, orthogonal language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SNOBOL</a:t>
            </a:r>
            <a:r>
              <a:rPr lang="en-US" altLang="zh-TW" sz="2800" dirty="0">
                <a:ea typeface="新細明體" panose="02020500000000000000" pitchFamily="18" charset="-120"/>
              </a:rPr>
              <a:t> (</a:t>
            </a:r>
            <a:r>
              <a:rPr lang="en-US" altLang="zh-TW" sz="28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S</a:t>
            </a:r>
            <a:r>
              <a:rPr lang="en-US" altLang="zh-TW" sz="2800" dirty="0" err="1">
                <a:ea typeface="新細明體" panose="02020500000000000000" pitchFamily="18" charset="-120"/>
              </a:rPr>
              <a:t>tri</a:t>
            </a:r>
            <a:r>
              <a:rPr lang="en-US" altLang="zh-TW" sz="28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sz="2800" dirty="0" err="1">
                <a:ea typeface="新細明體" panose="02020500000000000000" pitchFamily="18" charset="-120"/>
              </a:rPr>
              <a:t>g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O</a:t>
            </a:r>
            <a:r>
              <a:rPr lang="en-US" altLang="zh-TW" sz="2800" dirty="0">
                <a:ea typeface="新細明體" panose="02020500000000000000" pitchFamily="18" charset="-120"/>
              </a:rPr>
              <a:t>riented </a:t>
            </a:r>
            <a:r>
              <a:rPr lang="en-US" altLang="zh-TW" sz="2800" dirty="0" err="1">
                <a:ea typeface="新細明體" panose="02020500000000000000" pitchFamily="18" charset="-120"/>
              </a:rPr>
              <a:t>sym</a:t>
            </a:r>
            <a:r>
              <a:rPr lang="en-US" altLang="zh-TW" sz="28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BO</a:t>
            </a:r>
            <a:r>
              <a:rPr lang="en-US" altLang="zh-TW" sz="2800" dirty="0" err="1">
                <a:ea typeface="新細明體" panose="02020500000000000000" pitchFamily="18" charset="-120"/>
              </a:rPr>
              <a:t>lic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L</a:t>
            </a:r>
            <a:r>
              <a:rPr lang="en-US" altLang="zh-TW" sz="2800" dirty="0">
                <a:ea typeface="新細明體" panose="02020500000000000000" pitchFamily="18" charset="-120"/>
              </a:rPr>
              <a:t>anguage), </a:t>
            </a:r>
            <a:r>
              <a:rPr lang="en-US" altLang="zh-TW" sz="2800" dirty="0" err="1">
                <a:ea typeface="新細明體" panose="02020500000000000000" pitchFamily="18" charset="-120"/>
              </a:rPr>
              <a:t>awal</a:t>
            </a:r>
            <a:r>
              <a:rPr lang="en-US" altLang="zh-TW" sz="2800" dirty="0">
                <a:ea typeface="新細明體" panose="02020500000000000000" pitchFamily="18" charset="-120"/>
              </a:rPr>
              <a:t> 1960s, Bell Labs, R. Griswold, string processing, pattern matching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Simula67</a:t>
            </a:r>
            <a:r>
              <a:rPr lang="en-US" altLang="zh-TW" sz="2800" dirty="0">
                <a:ea typeface="新細明體" panose="02020500000000000000" pitchFamily="18" charset="-120"/>
              </a:rPr>
              <a:t>, 1965~1967, Norwegian Computing Center, Kristen Nygaard dan le-Johan Dahl, simulations, classes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ISWIM</a:t>
            </a:r>
            <a:r>
              <a:rPr lang="en-US" altLang="zh-TW" sz="2800" dirty="0">
                <a:ea typeface="新細明體" panose="02020500000000000000" pitchFamily="18" charset="-120"/>
              </a:rPr>
              <a:t>, Peter Landin, functional language </a:t>
            </a:r>
            <a:r>
              <a:rPr lang="en-US" altLang="zh-TW" sz="2800" dirty="0" err="1">
                <a:ea typeface="新細明體" panose="02020500000000000000" pitchFamily="18" charset="-120"/>
              </a:rPr>
              <a:t>murni</a:t>
            </a: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BASIC</a:t>
            </a:r>
            <a:r>
              <a:rPr lang="en-US" altLang="zh-TW" sz="2800" dirty="0">
                <a:ea typeface="新細明體" panose="02020500000000000000" pitchFamily="18" charset="-120"/>
              </a:rPr>
              <a:t>, 1964, Dartmouth College, John </a:t>
            </a:r>
            <a:r>
              <a:rPr lang="en-US" altLang="zh-TW" sz="2800" dirty="0" err="1">
                <a:ea typeface="新細明體" panose="02020500000000000000" pitchFamily="18" charset="-120"/>
              </a:rPr>
              <a:t>Kemeny</a:t>
            </a:r>
            <a:r>
              <a:rPr lang="en-US" altLang="zh-TW" sz="2800" dirty="0">
                <a:ea typeface="新細明體" panose="02020500000000000000" pitchFamily="18" charset="-120"/>
              </a:rPr>
              <a:t> dan Thomas Kurtz, </a:t>
            </a:r>
            <a:r>
              <a:rPr lang="en-US" altLang="zh-TW" sz="2800" dirty="0" err="1">
                <a:ea typeface="新細明體" panose="02020500000000000000" pitchFamily="18" charset="-120"/>
              </a:rPr>
              <a:t>bahasa</a:t>
            </a:r>
            <a:r>
              <a:rPr lang="en-US" altLang="zh-TW" sz="2800" dirty="0">
                <a:ea typeface="新細明體" panose="02020500000000000000" pitchFamily="18" charset="-120"/>
              </a:rPr>
              <a:t> instructional yang </a:t>
            </a:r>
            <a:r>
              <a:rPr lang="en-US" altLang="zh-TW" sz="2800" dirty="0" err="1">
                <a:ea typeface="新細明體" panose="02020500000000000000" pitchFamily="18" charset="-120"/>
              </a:rPr>
              <a:t>sederhana</a:t>
            </a:r>
            <a:r>
              <a:rPr lang="en-US" altLang="zh-TW" sz="2800" dirty="0">
                <a:ea typeface="新細明體" panose="02020500000000000000" pitchFamily="18" charset="-120"/>
              </a:rPr>
              <a:t> dan </a:t>
            </a:r>
            <a:r>
              <a:rPr lang="en-US" altLang="zh-TW" sz="2800" dirty="0" err="1">
                <a:ea typeface="新細明體" panose="02020500000000000000" pitchFamily="18" charset="-120"/>
              </a:rPr>
              <a:t>interaktif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F16851E-4497-4E9E-82BE-022E472E18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Era 1970 an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651698B-0F3A-4C44-91B6-FD7C876865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Pascal</a:t>
            </a:r>
            <a:r>
              <a:rPr lang="en-US" altLang="zh-TW" sz="2800" dirty="0">
                <a:ea typeface="新細明體" panose="02020500000000000000" pitchFamily="18" charset="-120"/>
              </a:rPr>
              <a:t>, 1971, Niklaus Wirth, </a:t>
            </a:r>
            <a:r>
              <a:rPr lang="en-US" altLang="zh-TW" sz="2800" dirty="0" err="1">
                <a:ea typeface="新細明體" panose="02020500000000000000" pitchFamily="18" charset="-120"/>
              </a:rPr>
              <a:t>bahasa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instruksional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sederhana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dengan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pernyataan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terstruktur</a:t>
            </a:r>
            <a:endParaRPr lang="en-US" altLang="zh-TW" sz="2800" dirty="0">
              <a:ea typeface="新細明體" panose="02020500000000000000" pitchFamily="18" charset="-120"/>
            </a:endParaRPr>
          </a:p>
          <a:p>
            <a:pPr eaLnBrk="1" hangingPunct="1">
              <a:lnSpc>
                <a:spcPct val="10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C</a:t>
            </a:r>
            <a:r>
              <a:rPr lang="en-US" altLang="zh-TW" sz="2800" dirty="0">
                <a:ea typeface="新細明體" panose="02020500000000000000" pitchFamily="18" charset="-120"/>
              </a:rPr>
              <a:t>, 1972, Bell Labs, Dennis Ritchie, type system </a:t>
            </a:r>
            <a:r>
              <a:rPr lang="en-US" altLang="zh-TW" sz="2800" dirty="0" err="1">
                <a:ea typeface="新細明體" panose="02020500000000000000" pitchFamily="18" charset="-120"/>
              </a:rPr>
              <a:t>sederhana</a:t>
            </a:r>
            <a:r>
              <a:rPr lang="en-US" altLang="zh-TW" sz="2800" dirty="0">
                <a:ea typeface="新細明體" panose="02020500000000000000" pitchFamily="18" charset="-120"/>
              </a:rPr>
              <a:t> dan runtime environment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CLU</a:t>
            </a:r>
            <a:r>
              <a:rPr lang="en-US" altLang="zh-TW" sz="2800" dirty="0">
                <a:ea typeface="新細明體" panose="02020500000000000000" pitchFamily="18" charset="-120"/>
              </a:rPr>
              <a:t>, 1974~1977, MIT, Barbara </a:t>
            </a:r>
            <a:r>
              <a:rPr lang="en-US" altLang="zh-TW" sz="2800" dirty="0" err="1">
                <a:ea typeface="新細明體" panose="02020500000000000000" pitchFamily="18" charset="-120"/>
              </a:rPr>
              <a:t>Liskov</a:t>
            </a:r>
            <a:r>
              <a:rPr lang="en-US" altLang="zh-TW" sz="2800" dirty="0">
                <a:ea typeface="新細明體" panose="02020500000000000000" pitchFamily="18" charset="-120"/>
              </a:rPr>
              <a:t>, </a:t>
            </a:r>
            <a:r>
              <a:rPr lang="en-US" altLang="zh-TW" sz="2800" dirty="0" err="1">
                <a:ea typeface="新細明體" panose="02020500000000000000" pitchFamily="18" charset="-120"/>
              </a:rPr>
              <a:t>pendekatan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konsisten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untuk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mekanisme</a:t>
            </a:r>
            <a:r>
              <a:rPr lang="en-US" altLang="zh-TW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 err="1">
                <a:ea typeface="新細明體" panose="02020500000000000000" pitchFamily="18" charset="-120"/>
              </a:rPr>
              <a:t>abstraksi</a:t>
            </a:r>
            <a:r>
              <a:rPr lang="en-US" altLang="zh-TW" sz="2800" dirty="0">
                <a:ea typeface="新細明體" panose="02020500000000000000" pitchFamily="18" charset="-120"/>
              </a:rPr>
              <a:t>, data abstraction, control abstraction, and exception handling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Euclid</a:t>
            </a:r>
            <a:r>
              <a:rPr lang="en-US" altLang="zh-TW" sz="2800" dirty="0">
                <a:ea typeface="新細明體" panose="02020500000000000000" pitchFamily="18" charset="-120"/>
              </a:rPr>
              <a:t>, 1976~1977, University of Toronto, abstract data types, program verification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Mesa</a:t>
            </a:r>
            <a:r>
              <a:rPr lang="en-US" altLang="zh-TW" sz="2800" dirty="0">
                <a:ea typeface="新細明體" panose="02020500000000000000" pitchFamily="18" charset="-120"/>
              </a:rPr>
              <a:t>, 1976~1979, Xerox, module facility, exception handling, concurrency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70F32B9-A682-4306-95D7-28A12363F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Era 1980 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A92584A-DFC8-4092-BF0A-91AC0839C6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Ada</a:t>
            </a:r>
            <a:r>
              <a:rPr lang="en-US" altLang="zh-TW" sz="2400" dirty="0">
                <a:ea typeface="新細明體" panose="02020500000000000000" pitchFamily="18" charset="-120"/>
              </a:rPr>
              <a:t>, 1983, DOD, abstract data types, concurrency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Modula-2</a:t>
            </a:r>
            <a:r>
              <a:rPr lang="en-US" altLang="zh-TW" sz="2400" dirty="0">
                <a:ea typeface="新細明體" panose="02020500000000000000" pitchFamily="18" charset="-120"/>
              </a:rPr>
              <a:t>, 1982, Niklaus Wirth, modules, coroutine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 err="1">
                <a:solidFill>
                  <a:srgbClr val="FF0000"/>
                </a:solidFill>
                <a:ea typeface="新細明體" panose="02020500000000000000" pitchFamily="18" charset="-120"/>
              </a:rPr>
              <a:t>Smalltak</a:t>
            </a:r>
            <a:r>
              <a:rPr lang="en-US" altLang="zh-TW" sz="2400" dirty="0">
                <a:ea typeface="新細明體" panose="02020500000000000000" pitchFamily="18" charset="-120"/>
              </a:rPr>
              <a:t>, 1980, Xerox, Alan Kay and Dan Ingalls, a complete object-oriented programming system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C++, </a:t>
            </a:r>
            <a:r>
              <a:rPr lang="en-US" altLang="zh-TW" sz="2400" dirty="0">
                <a:ea typeface="新細明體" panose="02020500000000000000" pitchFamily="18" charset="-120"/>
              </a:rPr>
              <a:t>1980, Bell Labs, Bjarne </a:t>
            </a:r>
            <a:r>
              <a:rPr lang="en-US" altLang="zh-TW" sz="2400" dirty="0" err="1">
                <a:ea typeface="新細明體" panose="02020500000000000000" pitchFamily="18" charset="-120"/>
              </a:rPr>
              <a:t>Stroustrup</a:t>
            </a:r>
            <a:r>
              <a:rPr lang="en-US" altLang="zh-TW" sz="2400" dirty="0">
                <a:ea typeface="新細明體" panose="02020500000000000000" pitchFamily="18" charset="-120"/>
              </a:rPr>
              <a:t>, classes, library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Scheme</a:t>
            </a:r>
            <a:r>
              <a:rPr lang="en-US" altLang="zh-TW" sz="2400" dirty="0">
                <a:ea typeface="新細明體" panose="02020500000000000000" pitchFamily="18" charset="-120"/>
              </a:rPr>
              <a:t>, 1975~1978, MIT, Gerald Sussman dan Guy Steele, </a:t>
            </a:r>
            <a:r>
              <a:rPr lang="en-US" altLang="zh-TW" sz="2400" dirty="0" err="1">
                <a:ea typeface="新細明體" panose="02020500000000000000" pitchFamily="18" charset="-120"/>
              </a:rPr>
              <a:t>versi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 err="1">
                <a:ea typeface="新細明體" panose="02020500000000000000" pitchFamily="18" charset="-120"/>
              </a:rPr>
              <a:t>baru</a:t>
            </a: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  <a:r>
              <a:rPr lang="en-US" altLang="zh-TW" sz="2400" dirty="0" err="1">
                <a:ea typeface="新細明體" panose="02020500000000000000" pitchFamily="18" charset="-120"/>
              </a:rPr>
              <a:t>dari</a:t>
            </a:r>
            <a:r>
              <a:rPr lang="en-US" altLang="zh-TW" sz="2400" dirty="0">
                <a:ea typeface="新細明體" panose="02020500000000000000" pitchFamily="18" charset="-120"/>
              </a:rPr>
              <a:t> LISP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ML</a:t>
            </a:r>
            <a:r>
              <a:rPr lang="en-US" altLang="zh-TW" sz="2400" dirty="0">
                <a:ea typeface="新細明體" panose="02020500000000000000" pitchFamily="18" charset="-120"/>
              </a:rPr>
              <a:t>, 1978, Edinburgh University, Robin Milner, a syntax and type checking similar to Pascal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Prolog</a:t>
            </a:r>
            <a:r>
              <a:rPr lang="en-US" altLang="zh-TW" sz="2400" dirty="0">
                <a:ea typeface="新細明體" panose="02020500000000000000" pitchFamily="18" charset="-120"/>
              </a:rPr>
              <a:t>, 1972~1980, A. </a:t>
            </a:r>
            <a:r>
              <a:rPr lang="en-US" altLang="zh-TW" sz="2400" dirty="0" err="1">
                <a:ea typeface="新細明體" panose="02020500000000000000" pitchFamily="18" charset="-120"/>
              </a:rPr>
              <a:t>Colmerauer</a:t>
            </a:r>
            <a:r>
              <a:rPr lang="en-US" altLang="zh-TW" sz="2400" dirty="0">
                <a:ea typeface="新細明體" panose="02020500000000000000" pitchFamily="18" charset="-120"/>
              </a:rPr>
              <a:t>, mathematical logic</a:t>
            </a:r>
          </a:p>
          <a:p>
            <a:pPr eaLnBrk="1" hangingPunct="1">
              <a:lnSpc>
                <a:spcPct val="100000"/>
              </a:lnSpc>
            </a:pPr>
            <a:endParaRPr lang="en-US" altLang="en-US" sz="2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8" id="{7193488C-DF6F-E449-8538-31863597ED21}" vid="{39F94AFE-8DD4-BA45-89D8-B89C3FDD9FC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 template-set Universiteit Leiden</Template>
  <TotalTime>256</TotalTime>
  <Words>2303</Words>
  <Application>Microsoft Macintosh PowerPoint</Application>
  <PresentationFormat>On-screen Show (4:3)</PresentationFormat>
  <Paragraphs>468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Courier New</vt:lpstr>
      <vt:lpstr>Fira Sans</vt:lpstr>
      <vt:lpstr>Georgia</vt:lpstr>
      <vt:lpstr>Minion</vt:lpstr>
      <vt:lpstr>Times New Roman</vt:lpstr>
      <vt:lpstr>Verdana</vt:lpstr>
      <vt:lpstr>Verdana Pro</vt:lpstr>
      <vt:lpstr>Wingdings</vt:lpstr>
      <vt:lpstr>Corporate template-set Universiteit Leiden</vt:lpstr>
      <vt:lpstr>02 Pengantar Bahasa  Pemrograman</vt:lpstr>
      <vt:lpstr>PowerPoint Presentation</vt:lpstr>
      <vt:lpstr>Program</vt:lpstr>
      <vt:lpstr>Bahasa Pemrograman</vt:lpstr>
      <vt:lpstr>Sejarah Bahasa Pemrograman</vt:lpstr>
      <vt:lpstr>Era 1950 an</vt:lpstr>
      <vt:lpstr>Era 1960 an</vt:lpstr>
      <vt:lpstr>Era 1970 an</vt:lpstr>
      <vt:lpstr>Era 1980 an</vt:lpstr>
      <vt:lpstr>Era 1990 an</vt:lpstr>
      <vt:lpstr>Era 2000 an</vt:lpstr>
      <vt:lpstr>Paradigma Pemrograman</vt:lpstr>
      <vt:lpstr>Paradigma Pemrograman</vt:lpstr>
      <vt:lpstr>Paradigma Pemrograman</vt:lpstr>
      <vt:lpstr>Bahasa Pemrograman Terbaik?</vt:lpstr>
      <vt:lpstr>PowerPoint Presentation</vt:lpstr>
      <vt:lpstr>Bahasa Pemrograman Terbaik?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Bahasa Mesin</vt:lpstr>
      <vt:lpstr>Bahasa Mesin</vt:lpstr>
      <vt:lpstr>PowerPoint Presentation</vt:lpstr>
      <vt:lpstr>Bahasa Assembly</vt:lpstr>
      <vt:lpstr>Bahasa Tingkat Tinggi</vt:lpstr>
      <vt:lpstr>Perbandingan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Translator</vt:lpstr>
      <vt:lpstr>Macam Translator</vt:lpstr>
      <vt:lpstr>Interpreter</vt:lpstr>
      <vt:lpstr>Interpreter</vt:lpstr>
      <vt:lpstr>Kompiler</vt:lpstr>
      <vt:lpstr>Kompiler</vt:lpstr>
      <vt:lpstr>Kompiler</vt:lpstr>
      <vt:lpstr>Program execution</vt:lpstr>
      <vt:lpstr>Semantics &amp; Syntax</vt:lpstr>
      <vt:lpstr>Semantics</vt:lpstr>
      <vt:lpstr>Syntax</vt:lpstr>
      <vt:lpstr>Lexical Structure</vt:lpstr>
      <vt:lpstr>Identifier</vt:lpstr>
      <vt:lpstr>Struktur Kontrol</vt:lpstr>
      <vt:lpstr>PowerPoint Presentation</vt:lpstr>
      <vt:lpstr>Minggu Depan 03 – Pseudocode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Matahari Nendya</dc:creator>
  <cp:lastModifiedBy>Matahari Nendya</cp:lastModifiedBy>
  <cp:revision>1</cp:revision>
  <cp:lastPrinted>2018-11-27T09:56:33Z</cp:lastPrinted>
  <dcterms:created xsi:type="dcterms:W3CDTF">2022-02-05T19:54:14Z</dcterms:created>
  <dcterms:modified xsi:type="dcterms:W3CDTF">2022-02-12T11:21:54Z</dcterms:modified>
</cp:coreProperties>
</file>